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90" r:id="rId2"/>
    <p:sldId id="256" r:id="rId3"/>
    <p:sldId id="294" r:id="rId4"/>
    <p:sldId id="295" r:id="rId5"/>
    <p:sldId id="296" r:id="rId6"/>
    <p:sldId id="260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91" r:id="rId16"/>
    <p:sldId id="280" r:id="rId17"/>
    <p:sldId id="292" r:id="rId18"/>
    <p:sldId id="282" r:id="rId19"/>
    <p:sldId id="293" r:id="rId20"/>
    <p:sldId id="283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248"/>
    <p:restoredTop sz="94674"/>
  </p:normalViewPr>
  <p:slideViewPr>
    <p:cSldViewPr snapToGrid="0" snapToObjects="1">
      <p:cViewPr varScale="1">
        <p:scale>
          <a:sx n="215" d="100"/>
          <a:sy n="215" d="100"/>
        </p:scale>
        <p:origin x="116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4:48:01.9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13249 8137 10751,'6'7'1409,"0"-1"-1267,-6-6 542,0 0-684,24-27 243,-4 12-225,-3-1 1,1-1-973,6 5 954,-7 5-14,21-3 22,-3 5 27,-13 2 0,0 0-35,14 5-64,-8 2 64,2 4 19,-8 1 1,3 0-1478,1 2 1,0 1 1650,1 0 1,0 0 31,-1 0 1,-1-1-1417,10 3 1200,-1-1-271,-1-3 360,0-2-89,-2-2 66,-8-4 1,1-1-29,1-5 1,1 0 1,0 0 0,1-1-10,7-7 1,-1-3-582,-13 5 0,0 0 568,7-4 1,0-1-1,-9 4 1,1-1-8,3-2 1,3-1 0,-2 2-20,-1 0 0,1 0 17,-1 0 0,2-1 0,-2 2-15,12-3 438,-12 7 1,0 2-441,11-1 652,-7 3 1,0 3-541,-4 6 0,-1 1-224,2 0 0,-1 1 137,0 3 1,-1 1-26,11 7 0,-15-9 0,0 1-160,1 0 1,-1-1 177,2 1 0,-1-1-15,0 0 0,2 0-492,16 3 1,1-1 488,-13-4 0,-1-2-147,13 3 1,-1-2 144,2-4-7,-1-5-484,2-2 493,-18 1 0,0-1-21,10-5 0,3-1 11,-2-1 1,2 0 0,-1-1 10,-5 3 0,-1 0 0,1-1 0,6-1 0,0-1 0,-3 1 589,-4 2 1,-1 2-608,0 0 0,1 0-19,-1 1 0,0 1 2,7 0 0,2 2 33,-8 2 0,1 2 1,0 2 37,3 1 0,1 3 1,-1 0-36,-3-1 1,-1 1 0,1 3 5,2 3 1,1 4-1,0 1 1,-3-3-637,5 3 0,-1 0 630,1 1 1,2 2 0,1-2 39,-8-6 0,2-1 0,-2 0 0,0-2 25,8 4 0,1-1-65,-9-4 0,2 1 0,0-1 1,-1-2 53,1-2 0,-1-2 0,-1 0-55,5 0 0,-1-1 17,-5-1 0,1 0 0,1-3-53,1-2 1,3-2 0,-1-1-1,-2 0-27,5-1 1,1-2 5,-6 2 0,3-2 0,0 1 0,-5 0-46,1-3 0,-3 1-377,1 0 1,0-1 456,1 0 0,-1 0 376,0 0 1,0 1-359,-1 0 0,2 1-14,7-2 0,1 2 81,-1 4 0,0 0-6,-1 0 0,-1 3 6,3 6 0,-2 4 16,4 6-57,-12-2 1,-2 2-5,-6-2 0,0 1 28,7 2 1,2 2 0,-1-1-29,0-1 0,0 0 91,2 0 0,1 1 0,-1-2-87,-4-4 0,1-1 21,11 0 1,0-1-43,-8-2 1,1-2-2,6 2 0,3-2-30,-4-4 0,2 0 0,-3-1 30,-2 1 0,1-1-1,3 0 0,5-1 1,-3 0 345,-7 0 0,-2-1 0,1 1-426,6-1 1,1 0 0,0-1 6,-3 1 0,1 0 1,1-1-413,1-1 0,4 0 0,-1 0 1,-5 1-892,3-1 1,-1 0 805,-1 0 1,2-1 0,-4 2 570,-7 2 0,-5 1 0,2 0 0,-3 1 0</inkml:trace>
  <inkml:trace contextRef="#ctx0" brushRef="#br0" timeOffset="1887">16297 10817 7251,'-4'-5'1496,"1"1"786,3 4-2282,-39-34 394,26 17 76,-8-4 0,2-2-176,17 5-187,9 0 117,13 1 0,12-3 0,4 0 0,-6 3-854,1 1 1,1 0 604,-5 3 0,4-3 1,2 0-1,-1 1 1,-5 5-39,2 2 0,1 5-32,6 1 1,4 3 0,-3 1 89,0 0 1,-1 2-17,-1 1 1,2 0 0,-1 2-3,-4 3 1,-1 0 0,-2 1-1,3 0 1,0 1 22,-2-1 0,3-1 0,-3 0 0,-1-1 0,1-1 28,3-2 0,3 0 1,-3-2-27,-1 1 1,0-2-2,-1-1 0,3 0 0,-5-1 3,-4-3 0,-2-1-1049,2-1 1,-1-1 1006,2-1 1,0 0 0,1-2 1,1 0-11,0-1 0,2-1 18,-1 0 0,2-1 0,1-1-128,3-1 0,1 0 1,0 0 174,-9 3 0,0 0 0,0 0 1,2 0-10,6-1 1,2-1 0,0 0 0,-4 2-10,-4 2 0,-2 1 0,1 0 68,8-2 0,1 0 0,-2 2 2,1 1 0,-1 2-2,-6 2 1,4 1 0,-1 1 0,-3 0-69,-2 0 1,-3 1 0,3 1-1,1-1 0,3 1 0,-1 1 0,-3 0-27,3 2 1,-2 2 24,0 0 1,1 0-2,-1 0 1,-1 0-15,1 1 0,0-1 338,-1 0 0,3-1-308,5 0 0,4-2 0,-2 0 352,0 0 1,0-1-346,1 0 1,2-1-1,-2-1-20,-6-3 0,-2-2 0,0 1-27,5-2 1,-1 0-509,-3 0 0,0-1 1,-2 0 531,1-1 0,1-1 1,-4 1 0,2-1 0,1-1 0,-3 2 381,9-3 0,0-1-379,-1 1 0,3-1 0,-1 1 41,-9 3 0,0 2 0,-2 0 170,4-1 1,2 2 186,0 1 1,3 0-1,0 3-665,-4 4 0,-1 3 0,0-1 267,7-1 0,0 2-39,0 4 0,-3 1 130,-5-1-483,-2-1 1271,-4-1-1540,-2-2-302,-3-1 963,3-2 0,-11-2 0,1 0 0</inkml:trace>
  <inkml:trace contextRef="#ctx0" brushRef="#br0" timeOffset="2528">19429 10940 9060,'3'3'987,"-1"-1"-788,3 31 195,-1-7-1174,-1-1 1,1 4 0,0-1 801,0-3 0,0 2-58,4 8 1,1 5 0,-1-5 10,-1-8 0,1-1-30,-1 0 1,2 2 0,-2-5 1119,4 5-1154,-2-2-18,-5-12 317,-3-2-1482,-27-14 947,5-3 332,2 0 0,-1-1-97,-6-8 699,10 4 1,0-1-84,-7-6 133,-2-1 1024,10 9-3696,8 6 2120,-1 8 1654,8 7-1425,-1 8 615,5 5-704,2 2-133,5 1 4,8-7 0,2 0 69,10 2-418,-5-6 1,3-4 422,1-8 0,1-5-124,-6-2 1,1-1-28,4-3 0,3-3 0,-1-3-179,-7-2 1,0-2 0,-1-2 0,-1 1-80,5-1 1,-2 0 0,0-1 409,2-5 1,-1-3 0,-4 3-744,-6 2 0,-3 1-281,-4-1 1,-1 0-689,5 0 0,0 1 22,-7 1 1,-1 1 1576,5-3 1,-1 2 0,-3 0-1,-3 1 1</inkml:trace>
  <inkml:trace contextRef="#ctx0" brushRef="#br0" timeOffset="4353">18745 12499 0,'9'4'3276,"-2"-1"0,-7-3-1763,0 0-1082,5 18-53,7-1 38,-4 10 0,2 4-381,-1-10 0,0 1-35,0 10 0,-1 0-5,-1-7 1,-1 0 2,3 9 1,0 1-31,0-2 0,-1-1-14,1 0 0,-2-2 43,-1-5 0,-1-3-33,0 2-368,-2-5-100,-1-4 754,0-5-2596,-1-3 3222,1-3-2010,1-3 1134,-1-10 0,-1 5 0,-1-4 0</inkml:trace>
  <inkml:trace contextRef="#ctx0" brushRef="#br0" timeOffset="7686">18266 12855 11675,'7'3'1375,"-2"-1"-571,-5-2 406,0 0-233,-64 6-605,34 2-598,4-3 0,-4-1 0,4 3 376,3 5 0,5 1-150,-11 6-42,12-7 0,2 2-585,3 18-180,22-6 256,6 4-217,12-17 1,3-5 211,-8-3 0,0-1-1083,9 2 1,1-2 901,-9-2 1,0 0 344,14 3 0,-1 1-92,-15-2 0,-2 0 817,10 1 0,-5 3 2669,-13 6-1599,-10-4 799,-17 9-1670,-6-8 0,-2-1-532,4-1 0,0-1 1332,-7 2 0,1-2-1940,-6 1-24,11-4 1291,1 0-659,14-10 0,2 5 0,4-6 0</inkml:trace>
  <inkml:trace contextRef="#ctx0" brushRef="#br0" timeOffset="7954">18594 12909 13263,'-4'-5'2576,"1"1"-1744,3 4-647,0 0-185,45-4-2689,-14-1 2613,3 1 1,2-2 97,-14 2 1,0-2-1463,14-3 1,0-1 280,-15 5 1,0 0 421,9-3 1,-3 0-538,-11 4 1274,-6 0 0,-6 2 0,-1 0 0</inkml:trace>
  <inkml:trace contextRef="#ctx0" brushRef="#br0" timeOffset="8346">19415 12677 12980,'4'6'2243,"-1"-1"-896,-3-5-924,0 0-3700,-58 9 2104,32 3 1178,0-2 1,-6 1 0,7 2 402,-3 14-443,11-8 0,1-1-43,-1 5-54,5-2-221,4 0-313,6-5 266,6-4 69,6-7-288,14-12 323,-3-2 52,8-9 158,-13 6 1,0-1 124,3-3 1,-1 0 3236,12-8-2557,-1 2-458,-21 19 61,-1 3 1012,0 16-1402,-2 5 32,1 7-3241,-1 2 2162,-1-16 567,-1 2-2093,5-10-636,2-6 2939,6-11 1,-7 5 0,-1-6 0</inkml:trace>
  <inkml:trace contextRef="#ctx0" brushRef="#br0" timeOffset="8629">19593 12403 14470,'5'3'3276,"-1"-1"-2937,3 21 0,-1 7-339,1 4-21,-1-10 1,0 3-1,1 1-248,1 0 0,1-1 1,-1 0-1371,2 5 1,0-1 1301,-1-6 0,-1 1 1,0-3-340,0-2 0,-2-4-1142,0 1 366,-3-5-408,-1-5 1948,-3-5 1,0-2 0,0-1 0</inkml:trace>
  <inkml:trace contextRef="#ctx0" brushRef="#br0" timeOffset="8785">19565 12663 16657,'28'-10'-820,"0"0"1,0 0 0,6-2 0,-2 0-820,-4 2 1,-2 1 369,-8 3 0,1-2 755,11-4 0,-2-1 1,-3 3-1,-6 1 0,0 0 1</inkml:trace>
  <inkml:trace contextRef="#ctx0" brushRef="#br0" timeOffset="8892">19989 12485 9138,'5'5'3276,"0"-2"-44,-5 36-6509,0-5 2103,0-6 1,0 0 801,2 10-2905,7-1 894,-4-16 2634,5 5 1,-9-21 0,0-3-1</inkml:trace>
  <inkml:trace contextRef="#ctx0" brushRef="#br0" timeOffset="9037">19866 12403 13378,'-1'-5'26,"-1"1"-2827,2 4 2801,55-20 0,-42 15 0,14-5 0,0 0 0</inkml:trace>
  <inkml:trace contextRef="#ctx0" brushRef="#br0" timeOffset="9270">20263 12349 8906,'14'6'3276,"-3"-1"-1638,-27 7 0,-8 0-576,8 2-1032,-12 9 1,2 3 39,9 1-67,3 6-126,17-6 25,5-12-25,10 4-192,0-7 0,1-1-221,8 5 380,-5-5 1,1 1-737,3 1 615,-2-1 25,-10 0 224,5-1 28,-14-1 888,-3 4-916,-21-5-552,-6 0-1459,-10-6-1115,8-3-123,3-3 3246,1-5 0,12 4 1,1-3-1</inkml:trace>
  <inkml:trace contextRef="#ctx0" brushRef="#br0" timeOffset="9479">20550 12157 16315,'11'15'1683,"-2"-4"-1323,-10 8 0,-2 2-3210,2 9 2858,-1 2 1,0 2-9,2-11 0,1 1-437,4 9 1,1 2-95,-1-1 1,2-1-80,5 0 0,1-2 88,-5-5 0,0-2-1117,3-7 1,0-2-1639,-3 4 2637,0-1 1,-7-13 0,-1-4 0</inkml:trace>
  <inkml:trace contextRef="#ctx0" brushRef="#br0" timeOffset="9637">20509 12472 16122,'-7'-5'2632,"2"1"-2909,5 4 11,0 0-2380,75-20 1909,-56 15 1,0 0 106,11-3 1,5-1 0,-2-1 629,4-3 0,-5 2 0,-2 1 0,-8 1 0,1 0 0</inkml:trace>
  <inkml:trace contextRef="#ctx0" brushRef="#br0" timeOffset="9754">20946 12294 3423,'6'5'3276,"-2"-1"-1638,-5 13 0,-3 5 482,1-1-2120,0 6 0,1 0-45,1-2-932,3-4 0,0 0-693,2 4-1107,4 9-289,-3-25 3506,-1-4 1,-2-3 0,-1-2 0</inkml:trace>
  <inkml:trace contextRef="#ctx0" brushRef="#br0" timeOffset="10038">20974 12212 17335,'5'5'599,"0"-1"-703,-5-4-53,0 0-727,96-1-2185,-57 1 3020,-9 0 1,9 0 0,-1 1-1,-9 0-29,3 1 78,-9-1 0,-4 4-1058,-13 12 1526,-11-3 319,-10 13-538,-5-5-423,6-6 0,0 0 37,-4 8-45,-2 6-1618,17 1 1520,8-14 90,8 8 58,7-19 374,4-2-514,4-4 59,4-5-372,4-4-508,-13 1 1,2-3 0,0-1 564,5-5 1,-1 0 0,3 1 0,-4 1 0,2-6 0</inkml:trace>
  <inkml:trace contextRef="#ctx0" brushRef="#br0" timeOffset="10291">21780 12007 10325,'-5'-1'1198,"-16"6"1,-3 4 1179,-1 7-2400,-1-5 0,3 2-183,6 9 1294,12-5-1683,10 9-2,13 1 866,3 0-366,-1-11 1,1-1 678,7 3-588,-11-7 1,1 2 28,0 6 0,-3 2 158,-6-2 0,-2 1-27,1 4 1,-4 0 92,-5 0 1,-6-2-249,-20 4-286,14-6 1,-3-1-1354,-14-3 1,-3-2 1091,1 0 1,1-2 0,5-2 0,1-2 0,-9-2 0</inkml:trace>
  <inkml:trace contextRef="#ctx0" brushRef="#br0" timeOffset="10655">18157 13730 15439,'-17'4'1767,"3"0"-1150,31-7 1,12-1-2257,-10 0 1,1 0 1231,7-1 1,4 0-1,-1-1 635,-4 0 1,-1 1 0,2-1 44,3-1 1,1 0-1,1 0-541,4-1 0,0 1 0,2-1 334,-9 1 0,1 1 0,2 0 0,4-2-64,-6 3 1,4-2 0,2 1 0,2-1 0,1 0-1,1 0 1,-2 0 0,-1 0 0,-2 1-83,0 0 0,-3 0 0,0 1 0,-1-1 0,2 0 0,0 0 0,3 0 79,-4 0 0,1 1 0,2-1 1,0 0-1,2-1 0,-1 1 1,2 0-1,-1-1 0,-1 1 1,1 0-1,-2 0-118,3 0 1,0-1-1,0 1 1,-1 0-1,1-1 1,-1 1-1,0 0 1,0 0-1,-1 0 1,-1 0 87,3-1 0,-1 1 0,0 0 0,-2 0 0,1 0 0,1 0 1,0 0-1,2-1-11,-5 1 0,1 0 1,1 0-1,1 0 1,0 0-1,0-1 1,1 1-1,-2 0 1,0 0-1,-1 0 1,-2 0 8,4 0 0,-3 0 0,0 0 0,-2 0 0,1 0 0,1 1 0,2-2 0,2 1 1,-5 0 1,2 0-1,1 0 1,2 0 0,0 0-1,1-1 1,0 1 0,1-1-1,-1 0 1,0 1-1,-1 0 1,-1 0 0,-1 0 30,3 0 1,-1 0 0,0 0-1,-1 0 1,-1 0 0,1 0 0,-1 1-1,1-1 1,1 0 0,1 0-28,-4 1 0,2-1 0,1 0 1,0 0-1,1 0 0,-1-1 0,0 1 1,0 1-1,-2-1 0,0 0 0,-2 1 1,-2 1-53,6-2 0,-1 1 0,-1 0 0,-2 0 0,-2 1 0,-1 0 0,-2 0-116,13-2 1,-5 1 0,-1 0 56,-8 1 0,-1 0 0,-2 0 421,10-1 0,-5 0-1522,-3-5 310,-19 4-725,-30-2 64,1 5 1,-5 2 1713,-3-1 0,-4 1 0,4 0 0,6 0 0,2 0 0,-11 0 0,-1 1 0</inkml:trace>
  <inkml:trace contextRef="#ctx0" brushRef="#br0" timeOffset="12388">20933 10475 11434,'7'-1'1479,"-2"0"-1045,-5 1 258,0 0-314,38-29-199,-15 14-130,4-4 0,5-1 76,-5 9 0,1 0 0,-1 2-1709,0-1 0,1 2 1640,1-2 0,2 1 0,-3 2-42,-4 4 0,-3 0-1148,0 2 0,0 0 1102,-1 1 0,-1 1-3,19 4 37,-15 2 1,3 3 0,1-1 136,-3 0 0,1 1 1,0-1-382,4 3 0,2 0 0,0 0 244,4 0 1,0 0 0,-1-2 46,-2-1 0,3-2 1,-7-4 0,4 0 0,4-1 0,0 0 0,0-1 0,-3-1-4,0 0 0,-1-2 0,-1-1 0,1 1 0,2-1-26,-1 1 1,2 1-1,1-1 1,0-1-1,0 0 1,-1 0 30,0-2 1,1-1 0,-1 0 0,-1-1 0,-1 0 0,-2 1-52,0 0 0,-3 0 0,0 0 0,1-1-28,7-1 0,1-1 0,1 0 0,0-2-341,-4 1 1,1-1-1,-1-1 1,0 1 0,-3 0 295,4-1 0,-4 1 0,3-1-213,2-2 1,3 0 0,-1-1 0,-6 3-63,-2-1 1,-3 2-618,2-3 0,-2 1-1872,4-4 2837,-8-6 0,-15 21 0,-6 0 0</inkml:trace>
  <inkml:trace contextRef="#ctx0" brushRef="#br0" timeOffset="12538">23982 10530 12350,'30'7'0,"1"0"0,-7-2 0,1 1 0</inkml:trace>
  <inkml:trace contextRef="#ctx0" brushRef="#br0" timeOffset="20508">20468 10461 6134,'4'8'2839,"0"-3"-1554,-4-5-1019,0 0 334,7-3 1691,-5 2-2028,5-2-75,-6 3 145,-1 0-185,2 0 426,5 0-423,-1-1 20,7 2-126,-4 0 16,3 0-44,13 2 53,-7-1-67,13 0 0,-12-2 5,19-1-11,0-1 3,-13 1 0,-1-1-356,8-1 319,-9-1-5,-6 1-8,1 0-98,17-3 86,-15 2-19,6 0-563,-16 2 302,-3 2-1627,3-1-540,-2 0 1374,1 1 1135,0-1 0,-6 1 0,2-1 0</inkml:trace>
  <inkml:trace contextRef="#ctx0" brushRef="#br0" timeOffset="26993">22792 12800 12299,'-20'33'14,"0"0"1,2-4 0,3-1-395,6 5 196,3-10-1961,2 14 2145,4-23 0,1 2 0,1-13 0</inkml:trace>
  <inkml:trace contextRef="#ctx0" brushRef="#br0" timeOffset="27165">23011 12882 15355,'-5'-7'605,"-19"25"0,-5 9-605,6-4-251,0 1 1,-6 6 0,7-5-3027,2 5 0,-2 1 2457,25-19 1,-1-10 0,5-2 0</inkml:trace>
  <inkml:trace contextRef="#ctx0" brushRef="#br0" timeOffset="31711">24186 5702 12185,'-14'-3'588,"3"0"-215,-17 8 1,-12 6 0,6 0-3211,-1 2 2837,9-5 0,-6 0 0,0 2 0,9 0-73,3 12 303,13-2 0,4 1-229,3-2 0,3 1 17,1 3 1,3-2-16,17 8-1,-8-12 1,0-1 25,11 9-1240,-5-4 1,-1-1 1398,1 4 65,2 3 138,-15-11 377,-6-2 889,-3-2-791,-14 4-888,-10-4 1,-4-1-650,5-2 0,0-2-295,-7 3 0,1-4-1316,1-3 2283,15-9 0,6 5 0,3-5 0</inkml:trace>
  <inkml:trace contextRef="#ctx0" brushRef="#br0" timeOffset="32045">24474 5949 10026,'7'1'3276,"-1"1"-2027,-6-2 193,-59 6-1274,29 2-265,6-4 1,-4 1 0,2 1 272,-1 6 1,3 0-27,-3 7-294,1-4 0,3 1-1186,13 6 820,-4-1-657,27-5 687,4-12 140,8-3 0,4-4 403,-3-2 0,0 0-142,1 0 0,0 0 269,-2 0 1,-3 0 44,-7 4 197,7 10-323,-9 7-154,-1 1-172,-1 5-732,-6-13-2328,5 2 2478,-1-7 1,-2-1 0,-1-3 0</inkml:trace>
  <inkml:trace contextRef="#ctx0" brushRef="#br0" timeOffset="32503">24747 5962 4900,'5'5'1635,"-7"14"1,-3 4 912,6 8-2553,-6-5 1,-1 1-14,6-3 0,0-4 1404,-2-5-1644,0 6 278,10-34-488,2-2 1,2-3 240,9-13 1241,-6 10 0,-1 1-1014,3-1 215,-2 4 631,3 4 215,-2 16-890,-3 2-93,-4 14-16,-6 8-107,-1 9-646,-1-1 458,-1-9 674,0-15-681,0-12-443,16-26-304,3-3 843,-6 9 0,1-1 93,-1 4 1,0 2 58,13-10 1059,2 11-58,2 24-1004,-11 2-19,-11 9 0,-5 3-1625,-2 1 1,-2-1 1199,-2 12 0,0-1 1,0-26-1</inkml:trace>
  <inkml:trace contextRef="#ctx0" brushRef="#br0" timeOffset="32898">25390 5976 15243,'-4'29'435,"0"0"1,0 2-1,1 2 1,0 0-677,2 0 0,0-1 0,0 1-576,0-1 1,0 0-1,1 0 119,-1 7 0,0-1 0,1-4 170,0-10 1,1-2-1112,-1 13 1,0-2 981,-2-8 702,-2 4-45,-3-32-2830,-6-17 3331,6-3 19,0-10 0,0-4 66,3 6 1,0-1-349,1 6 1,0 0 0,1 0 37,0-6 0,1 0-250,2 0 1,1 1-41,0 8 0,1-1 257,0-5 0,3 0 592,11-1 0,3 3-273,-2 2-37,5 3 0,0 7-116,-9 18-64,6 3 201,2 23-661,-9-9 154,-4-2 1,-2-1 2963,-4 3-2779,-6 7-224,-3-8 155,-12 9-3432,-11-13 2457,7-8 1,-1-2 0,18-10 0</inkml:trace>
  <inkml:trace contextRef="#ctx0" brushRef="#br0" timeOffset="33095">25691 5566 14708,'0'6'2041,"0"0"-1358,2 14 1,0 6-771,-4 6 0,1 3-829,1-10 1,2 2 0,-2-1 537,-1 14 0,-1-4-1862,1 3-28,1-3 1912,1-15 0,-1-1 0,0 0 0,1 2 0</inkml:trace>
  <inkml:trace contextRef="#ctx0" brushRef="#br0" timeOffset="33244">25909 5866 13039,'-1'28'1310,"0"-1"1,0 2-1744,-1-1 1,1-1-2433,5 0 2045,2-6 1,-1-5 0,1-8 0</inkml:trace>
  <inkml:trace contextRef="#ctx0" brushRef="#br0" timeOffset="33395">25909 5620 11678,'6'7'-728,"-1"-1"364,-5-6-902,0 0 610,35 17 1,-26-13-1,8 5 1,1 0 0</inkml:trace>
  <inkml:trace contextRef="#ctx0" brushRef="#br0" timeOffset="33644">26114 5962 11219,'3'27'342,"1"-8"713,5-33-700,1-2 1,1-1-112,9-10-222,-8 10 0,1 1 262,4-1-354,-2 11 215,-3 3-66,10 16-35,-12-3-251,7 21-286,-12-11 230,1 5-471,-3-7 191,2-2 543,18 5 0,-15-11 0,12 2 0</inkml:trace>
  <inkml:trace contextRef="#ctx0" brushRef="#br0" timeOffset="34043">26593 5894 7103,'3'3'3276,"-1"0"0,-2-3 0,-36 0-2430,20 6-829,-10 0 0,0 3-17,10 6-14,3 0 0,2 2-213,2 8 148,1 0-61,11-4 138,3-9-1,4 2-199,3 3 1,1 0 33,4 7-52,0 2 0,-1-1 60,-3 3-4,-5-6 1,-3 1-67,-1 3 60,-9-3 1,-6 0-13,-6-9 0,-3-3 137,2 3 1,-1-2-190,-10-4 0,1-5 441,2-4 228,5-2 1,2-4 85,7-12-479,3-1 81,17-4 168,16 1-215,-3 8 0,4 0-215,0 4 1,3 0 0,-1 1-1501,4-2 1,-1 1 889,5 3 1,-4 4-975,-11 4 1242,-13 10 1,-2-8-1,-10 8 1</inkml:trace>
  <inkml:trace contextRef="#ctx0" brushRef="#br0" timeOffset="34344">23544 6605 13989,'20'3'881,"1"1"0,9-2 0,6-1-468,-9 0 1,5-1-1,3 1 1,2 0-1,1 0 1,1-1-824,-5 1 0,2-1 1,1 0-1,0 0 1,1 0-1,0-1 0,-1 1 1,0 0 227,1 0 1,1 0 0,-2 0-1,1 0 1,0 0 0,0-1 0,1 1 46,-2 0 0,1 0 1,1 0-1,0 0 0,0 0 1,-2 0-1,-1 0 0,-1 0 134,5 0 0,-3 0 0,-1 0 0,0 0 0,0 0-106,1 0 1,0 0-1,0 0 1,0 1 0,1-1 98,-5 0 1,-1 0-1,0 0 1,2 0-1,0 0 1,4 0-131,-6 0 1,2 1 0,1-1 0,2 0-1,1 1 1,0-1 0,0 0 0,-1 1-1,0-1 1,-2 1 68,4-1 0,-1 1 1,-1-1-1,0 1 1,0-1-1,1 1 1,-1-1-1,2 1 24,-5-1 0,2 1 0,0-1 1,0 1-1,1-1 0,-1 1 0,0-1 1,-2 1-1,-1-1 0,-2 1-49,7-1 0,-2 1 0,-1 0 1,-2-1-1,-1 1 0,-1-1-299,5 1 0,-2-1 0,-2 1 1,-2-1-126,-2 1 0,-2-1 0,0 0-1121,19-2 1,-14-4 1371,-29-6 0,3 2 0,-22 0 0</inkml:trace>
  <inkml:trace contextRef="#ctx0" brushRef="#br0" timeOffset="54951">17637 13155 7786,'-15'-21'455,"0"0"0,-7-8-343,8 8 0,-1-3 0,1 1-1418,-1 0 1,1 0 1753,-2 0 0,1 0-123,1 1 1,-1-2-184,0 2 1,-1-2-1,2 3 97,0 1 1,2 1 38,-7-9 1,1 3 1197,6 7-1140,2 3-98,4 5-151,-5 2 172,13 4-631,-8 1 181,12 0 2266,-3 0-2080,4-4 3281,7-4-3312,5-3 28,6-4-182,4-3 113,-7 8 0,5-3 0,2 0 0,-3 2-1479,8-4 1,0 1 1555,-3 1 0,3-1 0,1 0 0,-3 2-17,-4 4 0,-1 1 0,-1 1 13,5-2 1,0 1-1,0 0-25,2-1 0,1 1 0,3-1 17,-6 3 0,2-1 1,2 0-1,2-1 1,1 1-278,-5 2 0,1 0 1,2-1-1,1 1 0,0-1 1,0 1-1,0 0 0,-2 0 284,0 0 0,0 0 0,-1 0 1,0 0-1,0 1 0,1-1 1,1 1-189,1-1 1,2 0-1,0 1 1,1-1-1,0 1 1,-2 0 0,-1 0-1,-2 1 182,3 0 1,-1 0-1,-3 1 1,1 0-1,0 0-187,2 0 0,0 0 0,0-1 0,0 1 0,1 1 196,-2-1 0,-1 0 1,1 1-1,1-1 0,3 1-3,-7 0 1,1 0-1,2 1 1,0-1-1,1 0 1,1 1-1,-1-1 1,-1 1-13,2 0 1,0-1-1,-1 1 1,1 0-1,0 0 1,0 0 0,1 0-1,-1 0-20,-3 0 0,0 0 1,0 1-1,0-1 1,0 0-1,0 0 0,0 1 1,0-1-1,-1 0 11,3 1 1,-1-1-1,1 1 1,0-1-1,-1 1 1,-1-1-1,-1 1 1,-1 0-24,7-1 1,-2 0 0,-1 1 0,0-1 0,3 0-21,-4 0 0,2 0 0,1 0 1,0 0-1,0 0 0,-1-1 1,-2 1 13,-2 0 1,-1 0 0,-1 0 0,0 0 0,1 0 0,1 0-3,-1 0 1,2 0-1,-1 0 1,1 0 0,1-1-1,1 1 1,1-1 23,-2 0 0,1 0 0,2-1 0,1 0 0,0 1 0,-1-1 0,-2 1 0,-1-1 0,-3 1 47,6-1 1,-3 1 0,-2 0-1,1-1 1,3 0 11,-4 1 0,3-1 0,2 0 0,1 0 0,-1 0 1,-1 0-1,-3 0 0,-3 0-38,6 0 1,-5 0 0,-1 0 0,-3 1-49,-2-1 0,-2 1 1,1 0 16,10-1 1,1 1 0,-5 0 1124,6 0-920,-9 2 110,-20 2 1624,-9 2-1742,-1 5 2539,-8 6-2478,9 8-89,-12 10-42,7 2 0,1 6-275,-2-5 0,-1 1 1,0 1 176,2-8 1,0-1 0,0 2 0,0 1-28,-1 3 0,1 2 0,-1 2 0,1-2 0,0-2-638,-1 4 1,1-2 0,0 2 626,1-2 0,-1 1 0,0 1 0,1-3-155,0-2 0,0-2 0,1 2 55,0-3 1,1 3 0,0 1 0,1-2 0,-1-2-357,0 4 0,0-4 0,1 3 469,0 2 1,0 2-1,1-1 1,1-4-30,1-1 0,1-2-45,3 9 0,2-1 22,-3-11 0,1-1 678,1 5 0,1 0-726,-3-5 1,-1-3 202,1 3-19,-1 5 101,-7-24-4,-1-2 275,-5-2-307,-4 1-110,-4-1-63,-11 0 0,-3 0-28,8-1 0,-1 0 55,-2-1 1,-3 1-1,-1 0 53,-7-1 0,-2 0 0,1 1-68,4-1 1,1 0 0,-3 0-374,-1 1 0,-2-1 1,-1 1-1,2 0 385,5 0 1,2-1-1,-1 1 1,-5 1-157,7-1 0,-2 0 0,-3 1 1,-2 0-1,-1 0 0,0 0 1,1 0-1,2 0 0,2 0-126,-5 0 0,3 1 0,0-1 0,1 0 0,-2 0 0,-3 1 203,7-1 0,-3 0 0,-2 1 0,0-1 0,-1 1 0,0-1 0,1 1 0,1 0 0,2-1 1,3 0 117,-10 2 0,4-1 0,2 0 0,0 0 0,-2 1 0,0 0 0,-1 0 0,0 0 0,0 0 0,3 0 0,3 0 0,-3-1 0,4 1 0,-1-1 0,-3 2 0,0-1 0,-1 0 0</inkml:trace>
  <inkml:trace contextRef="#ctx0" brushRef="#br0" timeOffset="56119">22956 12212 14773,'-3'-5'960,"1"1"-1520,2 4 630,81-10-1350,-56 5 1,1 0 1280,2 0 0,5 0 1,0 0-1,-4-1-1,9-2 0,0-1-89,-4 1 0,4 0 0,1-1 1,-4 1-161,-3 1 1,-3 1 0,2-1-10,2-1 1,4 1-1,-1-1 1,-3 0-836,-4 1 1,-2 0 0,-2 1-547,2-1 1,-1 0 1241,6-4 1,-5 1-1,-11 4 1,-5-1-1</inkml:trace>
  <inkml:trace contextRef="#ctx0" brushRef="#br0" timeOffset="56302">23708 11952 12916,'-4'-7'352,"0"2"523,4 5-629,51 11-56,-30-4-276,10 0 1,-3 2 468,-14-1 571,-5 4-700,-5-1-3531,-15 13 1292,-12 5 933,6-14 1,0 0-588,4 0 1,0-1 953,-10 3 0,20-9 1,-4-2-1</inkml:trace>
  <inkml:trace contextRef="#ctx0" brushRef="#br0" timeOffset="58687">24651 11569 7030,'2'5'3276,"0"-1"0,-2-4-2953,1 65-386,-2-41 0,1 1-503,-1 3 0,1 3 0,0-2 507,-1-3 1,-1-3-313,0 5 243,1-4-432,-1-5-2717,0-3 3163,2-13 0,-1 2 1,1-9-1</inkml:trace>
  <inkml:trace contextRef="#ctx0" brushRef="#br0" timeOffset="59018">24829 11555 10701,'5'20'756,"0"0"0,-1 0 0,-1 2-825,-2 3 0,0 2 0,-1 0 13,-2 12 0,0-3-393,1-10 1,-2-3 425,-1 0 1,-1-3 96,-6-7-139,-2-3-369,-1-4 432,-1-2-54,-6-2 56,10-2-160,-16-13 252,20 4 116,-10-12 489,14 0-263,-4 4 45,16-5 229,2 5 1,3 1-611,13-2 29,-6 1 1,0 2-128,7 1-39,2 0-721,5 0 718,-18 7 0,2 0-1597,16-4 1,2 0 703,-12 3 1,1 0 304,10-1 0,0 1-2647,1 1 270,-15 6 3081,-9 2 1,-11 0 0,-2 1-1</inkml:trace>
  <inkml:trace contextRef="#ctx0" brushRef="#br0" timeOffset="59307">24993 11802 10872,'1'5'1708,"-1"0"-1428,0-5-121,40-6-215,-17 2-259,5 0 0,1-1 152,-8 2 1,-1 0-109,9 0-49,9 2 405,-24 20-116,-9 7-377,-11 7 469,-10 0-24,1-10-1,0-1 317,2-3 0,1-1-353,1 0-81,-5 9 36,16-22 454,4-3-409,-4 0-58,16-2-141,-7-2-805,11-6 0,3-2-168,2-5 734,-4 1 0,-1-1-310,5-5 573,-9 5 0,-1 0 1,0 0-1,3-3 1</inkml:trace>
  <inkml:trace contextRef="#ctx0" brushRef="#br0" timeOffset="59488">25458 11555 14791,'-23'28'88,"1"-1"1,1-1 0,4-2-665,9 1-2115,1-1 2100,2-2-2686,0 6 2866,3-15 0,0 3 1,2-15-1</inkml:trace>
  <inkml:trace contextRef="#ctx0" brushRef="#br0" timeOffset="59640">25472 11555 9556,'6'1'678,"-2"0"180,-4-1-1538,38 31-2597,-22 0 1638,4-9 1,-2 1-1639,-14 10 3439,-15-11 1,5-12 0,-3 1 0</inkml:trace>
  <inkml:trace contextRef="#ctx0" brushRef="#br0" timeOffset="59820">25403 11870 7680,'-4'-1'3276,"1"0"-6511,3 1 3487,15 11 649,-3-7-759,12 10 236,1-4-263,-8 1 3,4 6 302,-14 5 1,-2 1-869,1 1 55,-3 0 1,-2-2-728,-3-8-579,-1-3-407,0-3 2106,1-4 0,1-3 0,0-1 0</inkml:trace>
  <inkml:trace contextRef="#ctx0" brushRef="#br0" timeOffset="60156">25691 11597 13322,'5'-1'2358,"-1"0"-2980,-4 1 362,69-21-717,-52 16 935,9-2 0,6-2 0,-11 4 14,-18 5 255,6 0 33,-8 0 71,-1 0-57,-4 1-218,-16 10-103,4-2 47,-13 9 140,6 0-68,8-5 77,-2 4 128,14-7-2866,3-2 2917,13 1-327,0-5 35,8 0-36,-1-2-162,3-2-396,0-2 1,0-1-210,6 1 78,-7-1 0,-2 0 689,-6 0 0,-6 2 0,-5 1 0</inkml:trace>
  <inkml:trace contextRef="#ctx0" brushRef="#br0" timeOffset="60320">25718 11843 13852,'1'5'1271,"1"-1"-1165,-2-4-506,80-5-2877,-43 2 2957,-5 0 0,5 1 1,-6 0-1054,2-2-1904,1 0 3210,-14 3 0,-3 0 1,-13 1-1</inkml:trace>
  <inkml:trace contextRef="#ctx0" brushRef="#br0" timeOffset="60587">25868 11966 7937,'-5'-1'2078,"1"0"-419,4 1-1678,40 1-1389,-19 0 1,2 0 1317,5 0 1,0 1-19,-6-1 1,-4 2 941,-7 2-688,-5 7 951,-9 0-999,-6 5 162,-8-1 1,-3-1-198,4-2 0,0-1-185,-5 3 0,2 0 122,-4 1-39,15-8-43,3-3 3294,3-2-3419,11-2-2963,12 0 3170,6-5-316,8-2-724,-2-6 565,-14 4 0,0 0-274,1-2 0,0 0-75,1-1 1,1-1 823,6-7 0,0 0 0,-1 1 0,-11 5 0,0 1 0</inkml:trace>
  <inkml:trace contextRef="#ctx0" brushRef="#br0" timeOffset="60789">26456 11665 16422,'-2'7'1335,"1"-2"-1727,1-5 166,0 0 153,36-2 70,-15 1-328,4 0 0,0 0 172,-7 2 27,7 1 0,-8 10 415,-1-2-115,-16 22-468,-8-14-959,-5 3 1,-2-1 1258,1-1 0,-3 2 0,12-15 0</inkml:trace>
  <inkml:trace contextRef="#ctx0" brushRef="#br0" timeOffset="61155">26894 11610 12750,'10'0'2686,"-1"0"-2686,-9 0-81,0 0 285,6 24-204,-5-13-106,6 18-62,-5-17 34,1-4 16,3 2 12,2-4-692,22-1 378,-7-3-492,-3 0 0,1-1-155,5-1-6,0-1 480,-4 0 369,-4 1 224,-5 1 1703,-10 11-1180,-8-2-41,-10 12-14,-7-4 11,-4 3-14,-1 1-888,0 2 734,1-1 49,9-4 0,1 1-173,-1 5-134,5-7 1,3-1-54,7-1-180,6 3 147,3-5-163,7 1-2487,14-6 1954,-8-6 0,1-1-95,0-1 0,1-2-815,2-2 1,0-2 1617,4-7 1,-3 1 0,0 0-1,7-6 1</inkml:trace>
  <inkml:trace contextRef="#ctx0" brushRef="#br0" timeOffset="61387">27386 11720 7611,'-7'-7'1386,"1"1"-153,-11 12 1,-2 4-1234,8-2-156,-9 1 1,4 2-811,21 5 796,3-6 30,9 5 95,1-9 1463,2-4-1424,2-1 3,0-5 3,-2-3 249,6-20 181,-14 11-554,2-12 1731,-25 16-2890,-8 5-946,-2 0 590,-8 14 1,-2 4 982,0 4 1,7-4-1,2-1 1,7 1 0</inkml:trace>
  <inkml:trace contextRef="#ctx0" brushRef="#br0" timeOffset="61511">27181 11856 336,'-8'-1'3276,"4"36"0,15-14-2200,-2 1 0,5-1-1111,9-9 0,3-5-68,-3-3 1,2-1-508,6 1 0,0-2 372,-7-3 0,2-3-855,4-3 1,3-3 0,-2 0-328,-2-1 1,-1-1 1419,0 0 0,2-2 0,-7 2 0,-3-2 0,-9 4 0</inkml:trace>
  <inkml:trace contextRef="#ctx0" brushRef="#br0" timeOffset="61645">27741 11692 10365,'6'4'3276,"-1"-1"-1220,-5-3-1340,0 0 427,-14 58-936,8-27-601,0-6 1,0 3 0,0-1 370,1 3 1,1-3-849,1-5 1,0 0 607,-1 6 0,1 0-345,-1 6-1031,2-11 1,0-1-592,0 2-917,0 5 3147,2-26 0,0-1 0,0-3 0</inkml:trace>
  <inkml:trace contextRef="#ctx0" brushRef="#br0" timeOffset="61839">28083 11624 16937,'5'4'353,"0"-1"-345,-5-3-81,0 0-22,35 30-637,-19-13 340,8 8 0,-1 2-1855,-11-2 1300,-3 9-2330,-16 1 2577,-10-13 0,5 2 0,-3-18 1</inkml:trace>
  <inkml:trace contextRef="#ctx0" brushRef="#br0" timeOffset="62336">28042 11815 14773,'-3'-5'2276,"0"1"-2276,3 4-160,7 30-324,9-8 436,-8-1 1,3-2-490,16 1 327,-2-11 57,4-7 1,1-3 149,-10-1 0,0-1-1274,14-2 1,-1-2 1164,-14 0 0,0-2-196,8-5 0,0-1-536,-7 2 0,0 0 421,5-3 0,0-3-1153,0-6 0,-2 1 1590,-8 9 0,-2 1 221,3-9 1,-1 3 1541,0 6-948,-15 7 1403,9 3-1737,-9 4-184,-11 15-381,2-3-4,-2 6 0,-1 1-69,-1 4 876,-1 8-1094,9-12 148,2-2 3017,7 6-3179,8-9 319,4 2-176,18-11-155,-15-5 59,0 0 1,2-1-2258,15-3 1966,-8 1 502,1-2 327,-25 5 1391,-12 5-876,-5 2-137,-11 8 279,-2 2 0,-2 3-604,6-3 1,0 1-400,-6 3 0,1 1 367,8-1 0,4-2-169,2 2-62,2 4-238,22 1 235,1-13-207,15 7-366,-1-16 1,2-5-405,9-1 520,-5-6 0,5-5 0,-6 3 0,-2-2 0,-3-3 0,1 0 1</inkml:trace>
  <inkml:trace contextRef="#ctx0" brushRef="#br0" timeOffset="62559">28822 11774 13465,'3'6'826,"-1"-2"-697,-2-4 246,34 13-33,-24-4-263,8 1 1,-2 1 27,-14 6-107,-2 1-3,-8 1-210,11 0-1358,-13 7 624,13-12-540,-7 3-1790,4-14 3208,1-5 1,0-1-1</inkml:trace>
  <inkml:trace contextRef="#ctx0" brushRef="#br0" timeOffset="62704">28972 11802 10379,'4'4'3276,"-1"0"-1251,-3-4-1770,50-27-255,-23 16-820,-2 1 1,7-2 0,1-1 0,-7 4-2458,11-1 2077,-1 0 0,-4 1-91,-24 7 1291,-6 0 0,-2 2 0,-3-1 0</inkml:trace>
  <inkml:trace contextRef="#ctx0" brushRef="#br0" timeOffset="62861">29054 11870 13198,'6'1'1387,"-1"-1"-807,-5 0-1017,41 6-1202,-12-8 1,2-1-1,4 3 1,0-1-1,2-5 1,-5-2-1639,-1-4 2993,-2-6 1,-16 11-1,-1-3 1</inkml:trace>
  <inkml:trace contextRef="#ctx0" brushRef="#br0" timeOffset="62987">29437 11720 9057,'-3'-7'3276,"2"2"-2102,1 5 38,-21 44-3664,11-21 2452,-2 7 0,-1 0 596,4-4-918,1 0-280,2-3 166,2-2 436,0 1 0,3-11 0,0 0 0</inkml:trace>
  <inkml:trace contextRef="#ctx0" brushRef="#br0" timeOffset="63136">29560 11747 15750,'-9'34'2310,"3"-8"-3297,-4 0 0,-2 1 681,4-9 1,2 1-227,0 0 1,1 0-287,0 1 0,1 0-2459,-4 17 2635,3-13 1,0-2-1,0 0 1,-3 3-1</inkml:trace>
  <inkml:trace contextRef="#ctx0" brushRef="#br0" timeOffset="63455">26046 12513 14876,'9'2'2470,"-3"0"-2470,-14 32-258,4-12 51,-1 2 0,0 3-582,4 1 1,0-1-2489,0 12 1638,1-15 1,-1-3-1639,-6-3 2457,8-13 1,-6-3 0,9-2 0</inkml:trace>
  <inkml:trace contextRef="#ctx0" brushRef="#br0" timeOffset="63843">26128 12526 13274,'7'4'1098,"-2"-1"-669,-5-3-418,43 3-11,-25 3-494,12 7 0,-2 3 331,-17 6-35,-4-3 0,-4 1 450,-11 2 169,-3-7 0,-3 0-45,-11 5-175,8-7 0,-2-1-60,-6 1 1,1-1-1211,4 1 721,-10 3 348,34-13 611,19-3-611,-6 0-31,13 0-45,-11 0 40,6 5-28,-7 0 30,0 7 126,-19 19 186,-5-8-611,-2-4 1,-1 1 610,-11 3-1604,6-8 0,0 0 1502,-6 5-25,-2 4-231,13-14-71,4 0 151,6-6 5,5 0 1080,5-3-973,5-1-112,5-2-356,0-3-408,1-2 1,6-3 0,-3-1-668,-2 0 0,-1-1 374,5 0 1,3-1-1,-4 0 986,0-3 0,-6 2 1,2 0-1,-2-2 0</inkml:trace>
  <inkml:trace contextRef="#ctx0" brushRef="#br0" timeOffset="64229">26484 12526 9626,'1'5'618,"0"-1"1362,-1-4-1916,36 6-64,-26-3 208,27 4 27,-36-6 0,0-1 488,-4 2-462,0-1 18,-4 3-127,-1 1-26,-1 2-3294,-3 3 3551,-1 4 18,-1 4-105,1 2 1,0 2-133,5-4 0,-1 1-138,-1 3 1,1 1-38,7-1 0,3-1-51,4-2-131,7 9-237,5-19 0,2-2-51,9 0 1614,-5-1 0,2-3-2493,-1-5 0,0-2-1289,12-3 2649,-8-2 0,-2-1 0,-7 2 0,0-3 0</inkml:trace>
  <inkml:trace contextRef="#ctx0" brushRef="#br0" timeOffset="64504">26634 12718 15593,'-1'-8'78,"0"2"-83,1 6-32,37-2-314,-18-1 0,1 0 283,9 1 1,3-2-523,-4-1 0,1-1 0,-2 0-1049,2-1 1,-2-1 817,7-1 0,-2 1 444,4-5 105,-19 6 900,-9 3 184,-2 2 2192,-16 5-2273,3 2-364,-10 6-151,5 3 106,-7 14-322,4-5 539,3-8 1,1 0-3010,4 16-495,-3-12 856,10 1 2109,4-15 0,-3-5 0,2 0 0</inkml:trace>
  <inkml:trace contextRef="#ctx0" brushRef="#br0" timeOffset="64654">27154 12581 5423,'9'2'3276,"-2"0"-383,-26 30-3394,10-12 208,-2 3 1,-1 1-1347,6-1 1,1-2-322,-2 5 118,-4 10-829,6-23 2998,-2-3 0,4-5 0,-1-1 0</inkml:trace>
  <inkml:trace contextRef="#ctx0" brushRef="#br0" timeOffset="64905">27017 12868 9949,'34'-5'1,"1"-1"0,-8-1 0,-3 5 2243,-2 13-1334,-29 16-529,0 0-269,-4-9 1,-2-1 30,-5 1-143,3-2 144,-2 4-1031,9-10 1744,0 1-1492,13-10 635,0-1 0,6 0-967,21-10-1990,1-7 1318,-13 7 1,0-1 1332,-1-4 0,-2 1 0,-6 4 1,1-3-1</inkml:trace>
  <inkml:trace contextRef="#ctx0" brushRef="#br0" timeOffset="65521">27304 12554 9913,'-7'-2'313,"1"1"2055,6 1-3219,0 0 67,71 10 1539,-41-3-797,1 1 0,5 2 0,-8 1-1485,-9 6 1625,2 12 817,-27-11 1,-6 0-756,1 5-160,-2-6 0,0 0-401,-2 0-97,7-5 257,2-1-804,10-3 3647,15-5-2602,-1 0-128,1-6 1,1-2-153,4-4 654,10-8-887,-9 1 1,-1-2 439,6-5-355,-6 4 0,-1-1 402,-7 5 1,-2 1 78,6-5 113,3-4 360,-11 14 1751,-3 3-1479,-4 3-67,-2 1-157,-3 4 25,-5 6-549,-1 3-187,-4 8 0,-1 2-462,-3 14-334,4-12 0,2-1 504,1 10-2848,5-1 2343,2-8 661,0 7 123,0 3 304,-1-4-56,-2 4 11,-3-2-19,0-13-113,-2-1 1,-1 1 1246,4-2-1440,-6 6 3296,20-17-3080,-4-4 144,9-1 408,6-10-549,-6 3-3,9-8-6,-11 4 186,0-6 55,-6 5 187,0-3 754,-14 2-1164,0 6-12,-9-1-465,2 5-1538,-11 2-1274,8 0 3012,-11 1 0,20 0 0,-1 0 1</inkml:trace>
  <inkml:trace contextRef="#ctx0" brushRef="#br0" timeOffset="65655">27878 13087 18096,'9'7'83,"-3"-1"0,-6-6 1,0 0-1</inkml:trace>
  <inkml:trace contextRef="#ctx0" brushRef="#br0" timeOffset="65955">24870 12431 7604,'36'-2'546,"0"0"0,-8 1 0,5-1 0,2 1 0,1 0 0,-2 0-605,1 0 1,0 0 0,0 0-1,1 1 1,1-1 78,-1 0 1,1 0-1,2 0 1,-1 1 0,1-1-1,-1 0-159,-1 1 1,1-1-1,-1 1 1,0 0-1,0 0 1,-1 0 167,1-1 1,-1 1 0,0 0 0,0 0-1,1 0-98,-5 1 1,1-1-1,0 0 1,0 1-1,0-1 1,0 0 68,1 1 1,0 0-1,-1-1 1,1 1-1,3 0 1,2 0-211,-6-1 0,2 1 1,1 0-1,2 1 1,1-1-1,1 0 1,0 0-1,1 0 1,-1 0-1,-1 0 1,0 0-65,-3 0 1,0-1 0,0 1 0,0-1 0,-1 0 0,1 0 0,0 1 0,0-1 0,0 0 0,0 0 0,0 0 0,0 1-1,0-1 1,1 1 0,-1-1 0,1 1 0,-1-1 0,1 1 0,-1-1 0,1 1 0,-1-1 0,-1 0 0,1 0 0,-1 0 228,5-1 0,0 1 0,2-1 0,-1 0 1,0 0-1,-1 0 0,-3 0 0,-2 0 1,-4 0-1,-4 0 0,9-1 0,-8 0 1,1 0-1,5 0 0,-1 0 0,1 0 1</inkml:trace>
  <inkml:trace contextRef="#ctx0" brushRef="#br0" timeOffset="66238">25745 13333 17819,'-4'0'-157,"0"0"472,24 3 1,23 3 0,-2-1-1409,-15-2 1,-2 1 0,7 0 1134,-5-1 1,4 1-1,4 0 1,4 0-1,2 1 1,2 0 0,0 0-1,1 0 1,-2 0-1,-1 0 1,-3-1 0,-4 0-321,5 0 0,-4 0 1,-2-1-1,-1 1 0,1-1 1,2 1-1,4-1 239,-5 1 0,3 0 0,3 0 1,0 0-1,2 1 0,0-1 1,1 1-1,-2-1 0,0 0 0,-2 0 1,-2-1-1,-2 1-154,3-1 1,-2 0 0,-3-1 0,0 1 0,-1-1-1,3 1 1,1 0-72,-3-1 0,2 1 0,1-1 1,1 1-1,1-1 0,-1 1 1,0 0-1,0-1 0,-1 1 1,-2-1-206,7 1 1,-2 0 0,0-1 0,-1 1 0,0 0 0,1-1 0,1 1 103,-5-1 1,1 1 0,1-1 0,0 1 0,0 0 0,-1-1 0,0 1 0,-1-1 0,-1 0 141,6 1 0,1 0 0,-2-1 0,-1 1 0,-3-1 0,-3 0 1,3 1-1,-4-1 0,1 0 0,1 0 0,0 0 0,1 1 1</inkml:trace>
  <inkml:trace contextRef="#ctx0" brushRef="#br0" timeOffset="72308">21425 7945 9886,'3'7'-438,"-1"-2"1,-2-5-1,0 0 1</inkml:trace>
  <inkml:trace contextRef="#ctx0" brushRef="#br0" timeOffset="73924">29601 11186 10984,'-6'-2'970,"-14"-15"0,-4-5-970,9 9 0,-2-2-1093,-5-5 1,-3-3 0,0 2 1224,-4-4 0,0 2 128,7 5 0,-1-1 1,0 1-119,0 0 1,-1-1 0,-5-1-292,5 5 0,-5-2 1,-3 0-1,-2-2 0,-1 1 1,1 1-1,1 0 0,3 2 154,-3-1 0,3 2 0,0 1 0,-1-1 0,-3-1-91,4 2 1,-2-1-1,-2-1 1,-2 0-1,0-1 1,1 2-1,0 0 1,2 2-1,3 1 86,-6 1 0,2 2 0,1 2 0,1 0 0,-2 0-195,-2-1 0,0 1 1,0 1-1,-1-1 0,0 1 195,4 2 0,1-1 0,0 1 0,-1 0 0,0 0 0,0 0-105,-1 1 0,2 0 0,-1 0 0,-1 1 0,-2 0 0,-3 0 106,5 1 1,-2 1-1,-2 0 1,-1 0-1,-2 1 1,-1 0-1,1 0 1,1 0-1,0 0 1,2 0-1,2 0 37,-1 0 1,3 0 0,0 0 0,2 1 0,-1-1 0,-1 0 0,-1 1 0,-2 0-34,4 0 1,-2 0 0,-1 0 0,-2 0 0,0 0 0,-1 1 0,1 0 0,0-1-1,1 1 1,2 0 0,1 0 0,3 0 35,-10 2 1,3 0-1,2 0 1,1 0 0,-1 2-1,-3 0-17,7-1 0,-3 2 1,0-1-1,-1 2 0,0-1 1,0 1-1,1 0 0,1 0 1,1 0 9,-2 0 1,3-1-1,0 0 1,0 1-1,0 1 1,-2 1-1,-2 3-30,6-3 1,-2 3 0,-1 0 0,-2 1 0,0 2-1,-1 0 1,0 0 0,0 1 0,0 0 0,2 1-1,0-1 1,3 0 0,1 0-14,-4 3 1,3 1-1,1-1 1,2 1 0,0 0-1,0 1 1,0 0 0,0 0-1,-2 1 9,2-3 0,0 1 0,-2 0 0,1 1 0,-1-1 0,1 1 0,0 0 0,1 1 0,1-1 0,1 0 0,2 0 10,-2 3 1,2 0 0,1 0 0,1 0 0,2 0 0,0 0 0,0 1 0,2 1-5,-2 3 1,1 1-1,2 0 1,0 1-1,1-1 1,1 0-1,0-1-24,-2 4 1,2-1 0,1 0-1,0 0 1,0 2 16,2-6 1,0 0 0,0 2-1,0 0 1,1 0 0,2 1-1,1 1-13,2 0 0,1 0 0,1 2 0,2 0 0,0 0 0,1-1 0,1 1 0,0-2-20,1 0 0,2-1 0,0 0 0,2-1 0,-1 1 0,1 0 0,-1 1-12,0 0 1,0 1 0,-1 1 0,1 0 0,1-1 0,0 0-1,2-1 1,1-3 21,2 2 0,1-2 1,1-1-1,2-1 0,0-1 1,2 0-30,1-1 0,1 0 1,1-1-1,2-1 1,2 1-1,3 0 3,-2-5 0,2 1 0,2-1 0,2 1 1,1 0-1,1 0 0,1 0 0,-1-1 0,0-1 1,-1 0 38,-2-1 0,0-1 0,1 0 0,-1 0 0,0-1 0,1 0 0,0 0 0,0-1 0,1 1 0,0-1 10,0 1 1,1 0-1,1-1 1,-1 1-1,1 0 1,0-1 0,1 0-1,-1-1 1,1-1-1,-1-1 1,0-1-5,2-2 1,-1 0-1,2-1 1,-1-2-1,1 0 1,-1 0-1,-1-1 1,0-1-1,-2 0 1,-1 0-7,7 1 1,-3-2 0,-1 0 0,0 0 0,1-1-1,2 1 10,-4-1 0,1 0 1,0 0-1,1 0 1,1 0-1,1-1 0,0 0 1,1-1-26,-4-1 1,1 0 0,1-1 0,0 0 0,1 0-1,0-1 1,0 0 0,1 0 0,-1 0 0,-1-1 0,-1 1 6,2-1 0,-1 0 0,-1 0 1,0 0-1,0-1 0,0 1 0,0-1 1,1 0-1,0 1 0,1-1 4,-2 0 1,0 1 0,1 0 0,1-1 0,0 1-1,0-1 1,0 1 0,-1-1 0,0 0 0,0 0-1,-2 0 1,-1-1-5,4 0 1,-1 0 0,-1 0 0,-1-1 0,0 0 0,0 0 0,-1 0 0,1 0 0,-1-1 5,5 0 1,-1-1 0,0-1 0,0 1 0,0-1-1,-1 0 1,-1 1 0,0 0 16,2-1 1,-2 0 0,-1 1-1,1-1 1,1-1 0,4-1-2,-9 1 0,2 0 0,1-1 0,2 0 0,1-1 0,0-1 0,1 0 0,-1 0 0,0 0 0,-2 0 0,-1 0 0,-1 0-48,4-3 0,-1 0 0,-2 0 1,0 0-1,-1-1 0,0 0 1,1 0-1,2 0-38,-4 1 1,0 1 0,1-1 0,1 1 0,-1-1 0,1-1 0,-1 1 0,0-2 0,-1 0 0,-1-1-271,2-2 1,0-2 0,-1-1 0,0 0 0,-1-1 0,0 1 0,-2 0-1,-1 0 1,-2 1 160,2-1 1,-3 2 0,-2 1 0,0-2 0,1-2-1,1-4 169,-5 5 1,1-2-1,1-2 1,0-2 0,1-1-1,0-1 1,0-1 0,0 0-1,-1 1 1,-2-1 0,0 2-1,-2 1 1,-2 1 288,3-8 1,-3 2 0,-2 1 0,-2 0 0,1-1 0,0 0 0,1-2-154,0 4 1,2 0 0,0-2-1,1 0 1,0-1 0,-1 0-1,-2 0 1,-1 1 0,-3 1-1,-4 1 187,-3-5 0,-3 0 0,-3 1 0,-1 1 1,-3 1-1,1 1 0,0 2-300,-3-7 0,-1 3 0,-1 2 0,-2-3 9,2 6 0,0 0 1,-1-1-1,-2-1 1,-1 1-1,-3-1 1,-2 2 0,-3 0 0,-1-1 0,-3-1 1,1 2-1,-1 0 0,1 1 0,2 2 3,-1 0 1,2 2 0,0 1-1,0 0 1,-2 0 0,-2-2 57,3 2 1,-3-2 0,-1 0 0,-1-1 0,0 0 0,0 0 0,0 2-1,1 2 1,1 2-55,-2 0 1,1 2 0,1 3 0,0 0 0,-1 0 0,0 0-2,-1 0 0,-1 0 1,0 1-1,0 0 0,-1 0 1,0 0 20,1 1 0,1 0 1,0 0-1,-2 1 0,-3 1 1,-5 0-59,11 5 0,-3 0 1,-3 0-1,-1 0 0,-2 1 1,-2-1-1,-1 1 0,0 1 1,-1-1-1,0 1 1,0 0-1,0 1 0,2-1 1,0 2-1,3-1 0,1 1-79,-5 0 0,1 1 0,2 0 0,1 1 1,0 0-1,1 1 0,-1 0 0,-1-1 1,0 1-1,-2 0 0,-1-1 48,6 0 1,-2-1 0,0 0 0,-1 0 0,-1 0 0,-1 0 0,0 0 0,0 0 0,-1 0 0,1 0 0,0 1 0,1 0 0,0 1 0,1 0 0,1 1 0,1 0 0,2 2-247,-7 1 0,2 2 0,-1 0 0,2 2 0,0 0 0,2 1 0,0-1 0,1 1 1,2-1-1,1 0 0,2 0 127,-7 0 0,4 1 1,2-1-1,0 0 0,0 1 1,-2 0 170,-2 2 0,-3 0 0,0 2 0,0-1 0,2 0 0,3-2 0,5 0 0,-10 3 0,5-1 0,2 1 0,-1 0 0</inkml:trace>
  <inkml:trace contextRef="#ctx0" brushRef="#br0" timeOffset="74891">28165 12458 12566,'8'4'352,"-2"-1"-352,-6-3-3277,184 12 2598,-153-10 1,-3-1-1,5 0 610,-3 0 0,5 1 0,5-1 0,1 1 0,1 0 0,-2 0 1,-2-1-1,-6 0-32,2 0 0,-6-1 1,1 0-1,4 0 101,0 0 0,4 0 0,2 0 0,1 0 0,-1 0 0,-4 0 0,-5 0 0,1 0 0,-4 0 0,2 0 0,5 0 0,1 0 0,-1 0 0,0 0 0</inkml:trace>
  <inkml:trace contextRef="#ctx0" brushRef="#br0" timeOffset="75441">26566 13210 11488,'4'2'688,"23"-4"1,8-2-400,-12 1 0,2 1-1017,7-2 0,5 1 0,4-1 918,-10 3 1,2 0-1,2 0 1,1 0-1,0 0 1,-1 1-615,-1-1 1,1 1 0,0 0 0,0 0 0,0 0 0,2 0 410,-1 0 0,1 0 0,1 0 0,1 1 1,-1-1-1,-1 0 0,-1 1-202,1 0 1,0 0-1,0 0 1,-2 1-1,0-1 1,-2 0 28,7 1 1,-2 0-1,-1 0 1,1 1-307,-1-1 0,0 0 1,1 1-1,1-1 492,-1 1 0,1-1 0,1 1 0,-2 0 0,-4-1 0,-1 0 0,-4 0 0,1 0 0,5 1 0,0-1 0,0 1 0</inkml:trace>
  <inkml:trace contextRef="#ctx0" brushRef="#br0" timeOffset="81744">18991 14619 13440,'-3'-5'955,"1"1"-894,-10 16 1,-2 7 170,1 0-325,4 8 1,-1 8 0,4-4-762,8 6 596,3-11 0,3 4 1,5-6-1382,19-5 1,6-7 1091,-7-1 1,1-2 0,1 0 0,-3-3 0,-2-9 0</inkml:trace>
  <inkml:trace contextRef="#ctx0" brushRef="#br0" timeOffset="81994">19387 14742 9154,'-14'14'983,"0"1"0,1 0-2457,-2 8 0,3 2 1143,8-5 340,8 0 0,6-2-2151,21-1 1478,0 2 336,-10-19 1,-2-5 327,-5-4 1903,-1-25-1458,-19 0-210,0 0-286,-4 15 1,-1 2 683,-2 4-2517,-13-5 1884,10 12 0,-1 1 0,10 5 0</inkml:trace>
  <inkml:trace contextRef="#ctx0" brushRef="#br0" timeOffset="82293">19497 14715 812,'12'0'1302,"11"16"0,0 6 1316,-3 8-2614,-4-9 0,2 4 0,-3-2 73,-6-2 0,-2-1 1603,3 12-1307,-7-15 811,-3-15-957,0-2 2865,-6-13-3092,3 3 227,-5-21-129,5 11-631,3-10 544,5 7-35,4 0 1,2-1-497,3 0 1,0 1 264,0-1 0,0 1-1097,3 1 0,0 4 551,-1 8 1,0-1 0,-8 10 0</inkml:trace>
  <inkml:trace contextRef="#ctx0" brushRef="#br0" timeOffset="82530">19880 14879 7761,'4'4'1935,"-1"-1"-2082,1 16 0,0 3-948,3-6 1415,-2 6 1,1-4 351,-1-18 50,-3-9-240,-2-5 1106,-3-24-1140,3 12 0,-1 0-389,0 1 0,0-1-73,2-6 0,4 0-411,3 4 1,3 1-180,-3 5 1,2 1 8,1-2 1,-1 4-283,0 8-2400,-4 8 2595,-1 2 0,-1 1 0,-2 0 0</inkml:trace>
  <inkml:trace contextRef="#ctx0" brushRef="#br0" timeOffset="82843">20126 14810 2515,'33'-5'-128,"0"-1"0,-6-2 0,-6-4 3088,0-18-1734,-20-2-646,-5 21 1478,-16 1-1461,-1 13-373,-4 3 191,5 7 66,6 2-1534,2 2 1412,2 1 1039,4 1 1,3 2-1662,4 6-31,3 9-625,18-18 256,-3-11-953,6-4 0,3-2 1616,-3-7 0,-1-1 0,-2 4 0,-1 0 0,9-10 0</inkml:trace>
  <inkml:trace contextRef="#ctx0" brushRef="#br0" timeOffset="83044">20495 14468 14439,'3'5'1652,"-1"-1"-1014,-9 14 1,-3 5-596,7-3 1,1 1-1683,-7 11 1,1 1 249,6-7 0,2-2 1089,3 10 461,-1-12 1,1 2-1801,3 2 1,1 1 1365,2-2 1,0-1 0,3 11 0,-2-21 0</inkml:trace>
  <inkml:trace contextRef="#ctx0" brushRef="#br0" timeOffset="83344">20796 14742 12672,'-3'-7'3276,"1"2"-3009,-17 6 1,-5 7-163,6 6 0,0 2-444,-9 2 1,2 1-1301,9 0 1,6 0 1003,8 8 873,5-15-901,3-4 132,16-2 178,8-17 314,0 3-1386,1-13 1615,-15 9 1495,-2 3-701,2 0 46,-5 9-887,1 2-107,-6 7-36,-1 2-72,-1 2-455,1-1-1183,8 7 1710,6-8 0,-5 1 0,-1-10 0</inkml:trace>
  <inkml:trace contextRef="#ctx0" brushRef="#br0" timeOffset="83543">21110 14578 12524,'8'2'3276,"-2"0"-1881,-6-2-1241,-12 35-258,4 2-595,4-8 0,-1 5 0,2-2-940,1-6 1,1-1-1,2 9 1,1-3-954,2-13 2182,-2-1 0,-1-9 1,-1-1-1</inkml:trace>
  <inkml:trace contextRef="#ctx0" brushRef="#br0" timeOffset="83695">20919 14687 14249,'2'5'2136,"1"-1"-2710,-3-4-254,45 0-183,-18 0-82,2-1 1,7 0 0,-3 0 725,-6-1 1,-3 0 0,5 0-1,-3 0 1,-3-1 0</inkml:trace>
  <inkml:trace contextRef="#ctx0" brushRef="#br0" timeOffset="83829">21329 14687 11541,'4'11'2353,"-2"-3"-2351,-12 29-1954,7-10 1354,-3-3 0,1 0-1082,8 2 529,1-12-666,-5-4 1817,11-4 0,-12-3 0,9-3 0</inkml:trace>
  <inkml:trace contextRef="#ctx0" brushRef="#br0" timeOffset="84244">21288 14674 16584,'30'0'-324,"0"0"0,-2 0 1,-2 0 314,4-1-147,-2 3 1,0 2 38,4 5 138,-8-4 0,-4 2 85,-9 6-8,-9 0-8,-1 3-85,-5 2 1,-3 2-148,0 1 1,0 1-61,-2-1 1,1 0-84,-5 12-530,9-19-493,5-8 1179,7-11-123,3-7-744,2-11-4,10 0-1703,-5-2 2521,-4 12 0,3-1 214,10-7 0,0 1 301,-9 7 0,-1 2-437,11-6 0,-1 2 577,-2 8-165,-5 3 475,1 7 542,-6 12-1173,-4 15-519,-5-1 1463,-6 5-1593,-2-17-317,-1-2-446,1-2 738,1 2 0,1-9 0,0 1 1</inkml:trace>
  <inkml:trace contextRef="#ctx0" brushRef="#br0" timeOffset="84461">22218 14714 17180,'34'2'-157,"1"-1"0,0 0 1,1 0-140,0-1 0,3 0 0,-1 0-797,-6 0 1,-1 0 0,1 1-1,2-1 1,1 0 0,-4 1-547,-6-1 1,-7 1 868,-11 2 0,-11-2 1,6 1-1</inkml:trace>
  <inkml:trace contextRef="#ctx0" brushRef="#br0" timeOffset="84611">22218 14865 3734,'-7'-2'3276,"2"0"0,5 2-254,0 0-3083,51 11-304,-27-10 0,2-2 0,2 0-455,1 1 1,1-1 0,1 0 0,-1 0-274,0-3 1,0 0 0,-3-2 794,7-4 1,-8 0 0,-15 3 0,-5 2 0</inkml:trace>
  <inkml:trace contextRef="#ctx0" brushRef="#br0" timeOffset="84763">22409 14564 14439,'-2'3'2386,"1"-1"-1944,-12 28 438,5-8-708,1 2 1,0 6 0,2 0-1221,5 9 1,3-1-284,-3 1 1,3-1 1330,7-9 0,4 0 0,-2-6 0,2-2 0,11 6 0</inkml:trace>
  <inkml:trace contextRef="#ctx0" brushRef="#br0" timeOffset="84995">23270 14646 15190,'-6'-2'2181,"2"0"-1972,-12 15 0,-6 10 0,4-2-2862,1 3 2471,-2-2 0,-3 3 0,6-3-1207,12 10-1888,21 0 2465,7-6 0,-1-8 0,-3-15 0</inkml:trace>
  <inkml:trace contextRef="#ctx0" brushRef="#br0" timeOffset="85545">23544 14701 1084,'-36'6'3276,"18"0"-1638,-9 0 0,-1 1 1638,-3 12 0,10-3-3361,8-1 0,3 1-732,3 3 422,5 4-3,9-10-37,14-3-1204,5-8 1,3-4 1035,-5-1 0,1-2 1297,6-1 0,-2-2-694,2-11 244,-9-1 131,-10 5 524,2-11 97,-10 13-654,0-1-107,-5 10 1,0 4 78,-1 2 2192,-1 4-1837,0 9-493,-1 6-288,1 0-129,2-2-3036,3-1 2029,2-6 800,3 2 25,1-6 206,1-2 72,-1-3-180,4-2 118,-2-3-709,3-13-1441,6-9 1808,-7 0-199,10-6 603,-14 17 3421,9-8-1363,-5 12-1132,0-2-142,-6 10 296,-5 1-509,-1 8-426,1-1-110,3 14-424,0-7-147,3 4-201,-1-4-47,1-2 109,10 1 1,-10-7 0,6 1 0</inkml:trace>
  <inkml:trace contextRef="#ctx0" brushRef="#br0" timeOffset="86346">23831 14906 8172,'0'7'3125,"0"-1"-2962,0-6 369,0 0 95,34-5-465,-21-1-154,9-2 1,0-3-342,-11-3-1067,7-12-1877,-3 2 3201,-4 3 0,-1 6 0,-8 9 0</inkml:trace>
  <inkml:trace contextRef="#ctx0" brushRef="#br0" timeOffset="86895">24269 14728 1091,'6'5'3276,"0"-1"0,-6-4-589,0 0-1232,-37-5-814,5 7-539,8-4 1,0 2 28,-10 9 170,19 4-2063,3 3 3385,9-2-2673,9-3-742,12-4 370,16 3 1363,-15-1 0,1-1 168,12 7 166,-12 2 181,-16-5 199,-3-1 2621,-30 12-1811,6-12-1483,3-2 0,-1-1-1573,-10-7 771,9-10 1,6 6 0,6-6 0</inkml:trace>
  <inkml:trace contextRef="#ctx0" brushRef="#br0" timeOffset="87245">24515 14728 12630,'4'7'2000,"0"-2"-1216,-4-5-4061,0 0 1249,-41 19 1500,24-5 0,0 1 346,-9 0 0,2 0 42,8 3 0,5-1-746,6-6-1648,5 8 1960,9-8 364,1 3-145,5-7 2256,4 1-1965,-5-1-630,11 5 977,-11-5 101,4 2 41,-5-4-69,-2-1-54,0 0 281,3-1-292,-5-1 207,8 0-498,-6-1-8,0 1-82,-3 2 1060,1 1-970,1-3 0,-2 2 0,-2-6 0</inkml:trace>
  <inkml:trace contextRef="#ctx0" brushRef="#br0" timeOffset="87444">24857 14578 12812,'4'6'3276,"0"0"-1593,-4-6-1831,-15 59-388,11-32 0,-1 2-295,0-2 0,-2 1 0,2-1 283,2 3 1,0-4-716,1-1 1263,-6 6 0,5-18 0,-4 4 0</inkml:trace>
  <inkml:trace contextRef="#ctx0" brushRef="#br0" timeOffset="87711">24665 14728 6602,'-1'-5'3276,"0"2"-2245,1 3-4308,56 8 1638,-26-7 1,3 0 608,-2 2 1,1 0-1,-1 0 1423,4-3 1,-3 0 1321,5 0-639,-13 2 2200,-5 11-1172,-6-2-1922,-4 9-103,-9-5-79,1 1-1104,-6 16-2173,12-6 1679,-9 1 2410,12-14-812,-9-11 0,0-2 0,-1 0 0</inkml:trace>
  <inkml:trace contextRef="#ctx0" brushRef="#br0" timeOffset="88113">25130 14660 4604,'7'6'3276,"-1"0"0,-6-6-2620,0 0 640,32 40-1394,-18-14-151,0-5 0,1 4 0,-2-3-152,-3 3 188,-1 2-277,-5-19 241,0-4 2272,7-1-2194,3-9 62,4-2 47,2-6 107,0-7 36,5 5 343,-7 1 1,1 1 314,13-1-375,-1-1 22,-14 11 452,-6 5 410,2 13-285,-4 17-893,8 0 440,-13-11 1,-1 1-547,8 4-48,-5-1-174,1-1-1558,3 10-1356,-4-12-105,2 3 0,-9-17 3129,-8-5 1,5-1 0,-4 0-1</inkml:trace>
  <inkml:trace contextRef="#ctx0" brushRef="#br0" timeOffset="88566">24351 14728 8721,'8'8'3276,"-2"-2"-1701,-6-6-1545,29 30-24,-14-11 39,3 0 0,-1 0 36,-3 0 31,0 12 140,5-7-208,-4 9-38,4-10-56,-12-7-2127,6 8 814,-6-11-424,2 1 1787,-6-12 0,0-1 0,-2-1 0</inkml:trace>
  <inkml:trace contextRef="#ctx0" brushRef="#br0" timeOffset="89195">25240 12349 11252,'32'-4'152,"0"1"1,0 0-1,0 0 1,1 0-1,-1-1 1,-1 1-1,-2 0 1,0 1-1,4-1-621,-2 0 1,3-1 0,3 1 0,0-1 0,0 1 0,-2 0 0,-4 0-242,5 0 1,-4 0 0,0 0 0,3 1 263,0 0 1,3 0-1,2 0 1,-1 0-1,0 0 1,-4 0 355,5 0 0,-3 0 0,0 0 0,0 1 1,-4-1-1,2 1 0,-1 0 0,-3-1 0,-4 1 1,-1 1-1,0-1 0</inkml:trace>
  <inkml:trace contextRef="#ctx0" brushRef="#br0" timeOffset="89596">28534 12335 5954,'-33'-1'72,"-1"-1"1,1 1-1,-1 0 1,1-1-1,0 1 1,2 0-1,3 0 1,0 1-1,-3-1 474,-2 0 0,-6 0 0,0 0 0,-1 0 0,4 0 0,5 1-202,2 0 0,3 0 0,3 1 66,-6 0 0,6 0-382,15 3 68,29 0 1,19 0-65,-7-2 1,5 1 0,3 0 0,2-1-337,-10 0 1,3 0-1,1 0 1,1-1 0,0 1-1,0 0 1,-1-1 213,-3 1 0,-1 0 0,1-1 0,-1 1 0,0-1 0,1 0 0,-1 1 70,3-1 0,0 0 0,1 0 0,-1 0 0,0 0 1,-1 0-1,-3 0-179,4 0 0,-3 0 0,-1-1 1,0 1-1,-2 0-443,6-1 1,2 1-1,-8 0 1,-18-1 641,-32 0 0,-1-1 0,24 1 0,-37-1 0,-1 0 0,0 1 0,1-1 0</inkml:trace>
  <inkml:trace contextRef="#ctx0" brushRef="#br0" timeOffset="89749">28302 12376 9760,'-35'0'297,"0"0"1,0 0 0,0 0 0,0 0 0,0 0 0,0 0 0,0 0 0,-2 0-1,3 0 1,1 1 0,0-1 521,-12 2 0,-5-1 0,9 1 0,24 1-2458,37 3 1,22 0 1273,-17-4 1,4 1 0,5-1 0,3 0 0,2 0 0,0 1 0,-1-1 0,-1 0 0,-3 0 62,4 0 0,-2 1 1,-1-1-1,1 0 1,1 1-1,3-1 241,-8-1 1,2 1 0,2 0-1,1-1 1,2 1 0,-1-1 0,0 1-1,-1-1 1,-2 0 0,-2 1 0,-2-1-43,5 0 0,-3 0 1,-2 1-1,-1-1 1,1 0-1,3 0 103,1 1 0,2 0 0,2 0 0,1 0 0,-1 1 0,-2-1 0,-2 0 0,-3-1 0,3 1 0,-3 0 0,-2-1 0,3 1 0,4 1 0,-1-1 0,1 0 0,-1 1 0,1-1 0</inkml:trace>
  <inkml:trace contextRef="#ctx0" brushRef="#br0" timeOffset="91963">26169 13443 11653,'4'2'2081,"-1"-1"1195,-3-1-1476,-7-4-1430,5 3-79,-4-2-59,12 3-660,16 1 536,5-2 0,7 0 1,0 0-1202,-5-1 1,-1 1 0,3-1 1085,4 1 0,2-2 0,3 1 0,0 0-35,-5 0 1,2-1-1,0 1 1,2 0-1,2-1-368,-9 2 0,1-1 1,2 0-1,0 0 1,1 0-1,0 0 0,1 0 1,-1 0 44,0 0 1,0 0 0,0 0 0,1-1 0,0 1 0,0 0 0,-1 0 0,0-1 0,-1 1-105,5 0 1,-1-1 0,0 1 0,-1-1 0,0 1 0,-2-1 0,-1 1-188,5-1 1,0 0-1,-2 1 1,-3-1 0,-6-1 89,2-2 0,-7 0 0,3 1 0,-13-2 0</inkml:trace>
  <inkml:trace contextRef="#ctx0" brushRef="#br0" timeOffset="94497">16817 10325 14521,'-6'1'803,"2"0"-850,4-1 758,181-5-1804,-144 4 1,-3-1 0,9 0 1016,-17 0 1,4 1-1,2 0 1,3-1-1,2 1 1,2-1 0,1 0-1,1 1 1,1-1-1,-1 1 1,0-1 0,-1 1-1,-1 0 49,-2 0 1,0 0 0,-1 0 0,1 0 0,-1 0 0,1 1 0,-1-1 0,2 0 0,0 1-1,1-1 1,1 1 0,1-1 0,2 1 0,1-1 19,-11 1 0,1-1 1,1 1-1,1 0 0,0 0 1,2-1-1,0 1 1,1 0-1,1 0 0,0-1 1,0 1-1,1 0 0,0 0 1,0 0-1,0 0 1,1 0-1,-1-1 0,-1 1 1,1 0-1,-1 0 1,0 0-1,0 0 0,-1 0 1,-1 0-1,-1 0 0,0 0 1,-1 0-43,3 0 1,-1 0-1,0 0 1,-2 0-1,0 0 1,-1 0 0,0 0-1,-1 0 1,1 0-1,-1 0 1,1 0-1,-1 0 1,2 0 0,0 0-1,0 0 1,2 0-1,0 0 1,2 0 0,1 0-1,1 0-36,-10 1 1,2-1 0,0 0 0,1 0 0,1 0 0,1 0 0,0 0 0,1 0 0,1 0 0,1 1 0,0-1 0,0 0 0,1 0 0,1 0 0,-1 0 0,1 1 0,0-1 0,0 0 0,0 0 0,0 0 0,0 1 0,-1-1 0,1 0 0,-1 0 0,0 0 0,0 0 0,-1 0 0,0 1 0,-1-1 0,-1 0 0,0 0 0,-1 0 0,-1 0 0,0 0 0,-2 0 0,-1 1 0,0-1 0,-2 0 0,-1 0 11,14 0 0,-2 0 0,-2 0 0,-2 0 0,-2 0 1,0 0-1,-1 0 0,-1 0 0,-1-1 0,1 1 1,0 0-1,1 0 0,0 0 0,1 0 0,2 0 0,1 0 1,-4 0-1,3-1 0,0 1 0,2 0 0,1 0 1,0 0-1,1 0 0,0-1 0,1 1 0,-1 0 0,1 0 1,-1-1-1,-1 1 0,-1 0 0,0 0 0,-2 0 1,-1-1-1,-2 1 0,-1 0 0,-2 0 0,-3 0 1,-2 0-1,10 0 0,-1-1 0,1 1 0,-1 0 0,1 0 1,0 0-1</inkml:trace>
  <inkml:trace contextRef="#ctx0" brushRef="#br0" timeOffset="94703">23202 10461 11735,'4'7'-820,"0"-1"1,-4-6 0,0 0 0</inkml:trace>
  <inkml:trace contextRef="#ctx0" brushRef="#br0" timeOffset="96548">17542 10516 6788,'37'-1'160,"-1"-1"0,0 1 0,-7 0 0,0 0 0,1-1 1,-1 1-161,1-2 0,-1 1 0,1-1 0,1 0 20,6 0 0,1 0 0,0 0 1,2 1 19,-5-1 0,1 1 1,0 0-1,1-1 0,1 1-6,-5 0 0,-1 0 0,1 0 0,1 0 1,4 1-1,3-1-30,-11 1 0,1 0 0,3 0 0,1 0 0,2 0 0,1 0 0,1 0 0,1 1 0,1-1 0,0 0 0,0 0 0,0 1 0,0-1 0,-1 0 0,0 1 0,-1-1-11,-1 1 0,0-1 1,0 1-1,0-1 0,0 1 1,1 0-1,-1 0 1,0-1-1,0 1 0,0 0 1,1 0-1,0 0 1,0 0-1,0-1 0,0 1 1,1 0-3,-4 0 1,1 0-1,0-1 1,0 1 0,1 0-1,0-1 1,0 1-1,0 0 1,1 0 0,-1-1-1,0 1 1,0 0-1,-1 0 1,1 0 0,-1-1-1,0 1 1,-1 0 0,-1 0-1,0 0-19,6 0 1,0 1 0,0-1 0,0 0 0,0 1 0,-1-1-1,0 0 1,-1 1 0,-1-1 0,-1 1 0,-1-1 0,-1 1-1,-1-1 1,-2 1-126,9 0 1,-4 0 0,-1 0-1,-2 0 1,0 0 0,2 0 0,2 0 152,-3 0 0,2 0 0,1 0 0,1 0 0,1 1 0,-1-1 0,-1 0 0,-1 0 0,-3 0 0,-3 0 0,5 0 0,-4 0 0,-2 0 0,0 0 0,3 0 0,5 1 0,0-1 0,0 0 0,0 0 0,0 0 0,-1 1 0</inkml:trace>
  <inkml:trace contextRef="#ctx0" brushRef="#br0" timeOffset="97156">18376 13470 12899,'32'0'706,"0"0"1,-6 1 0,2-1-390,-1-1 1,2-2 0,3 0 0,3 0-673,-6 1 0,1 1 0,2 0 1,2 0-1,1 0 0,2 0 1,1 0-1,1 1 343,-6-1 1,1 0-1,1 1 1,2-1 0,0 1-1,1-1 1,1 1 0,1 0-1,0-1 1,1 1 0,0-1-1,-1 1 1,1-1-1,0 1-171,-5-1 1,1 1 0,0-1 0,1 1 0,0-1 0,1 1 0,-1-1 0,1 0 0,0 1 0,0-1 0,0 1 0,0-1 0,0 1 0,0-1 0,-1 0 0,1 1 0,-2 0 0,0-1-23,2 1 0,0-1 0,0 1 0,0 0 1,0-1-1,-1 1 0,0 0 0,0 0 0,0-1 1,0 1-1,0 0 0,-1 0 0,0-1 0,-1 1 1,1 0-1,-1-1 55,5 1 1,0-1-1,1 1 1,1-1 0,-1 1-1,0-1 1,-1 1 0,-2-1-1,-1 0 1,-2 1 0,-3-1-1,-3 1 1,-4-1 0,19 1-1,-10-1 1,1 0-1,3 0 1,-1 1 0,1-1-1</inkml:trace>
  <inkml:trace contextRef="#ctx0" brushRef="#br0" timeOffset="110454">15819 10065 11843,'-5'-2'484,"-7"-13"1,-3-5-311,-2-4-4,-2-2 1,-2-5 99,6 3 1,-2-3-1,1-1 1,1 3-1352,3 5 0,0 2 1,0-4 1212,-1-3 0,-2-5 0,0-2 0,1 2 1,2 4-41,0-6 0,2 0 39,2 6 0,0-2 0,0-2 0,1 0-684,1-3 0,1 0 0,1-1 0,0-1 552,1 8 1,-1 0-1,1-1 1,1 0 0,-1 1-1,1-8 0,-1 0 0,1 1 1,1 2 16,2-1 0,0 3 1,1 2-17,2-1 0,0 3 0,1 2 0,3-2-7,2 4 0,2-3 0,2 0 0,-2 3 29,2-4 0,2 0 4,0 2 1,3-3 0,1 0 0,-2 6-27,-1 4 0,1 2-27,5-6 1,3 0-79,1 4 0,3 1 111,1 5 1,3 1-1,-1 0-5,-5 2 0,-1 1 0,2 0 57,6 0 0,2 1 1,0 2-59,-1 2 1,0 2 0,-1 1 0,-6 0 0,0 0 0,2 0-1,-1 1 0,2-1 0,0 1 0,-1 0 0,2 0 0,-1 1 0,5-1-123,-8 0 0,3 0 0,3 0 0,0 0 0,1 0 1,-1 0-1,-3 1 123,1-1 1,-1 0-1,-1 0 1,1 0 0,2 0-146,2 0 0,2 0 0,2 0 1,0-1-1,0 1 0,-1-1 1,-4 1 150,1 0 1,-3 0 0,-1 0-1,0 0 1,1 0-98,2 0 1,0 0-1,0 0 1,0 0 0,1 0 90,0 0 0,1 0 0,0 0 0,0 0 0,0 0-2,1 0 0,1 0 0,-1 0 1,0 1-1,1-1-4,-7 0 1,-1 1-1,1 0 1,0-1-1,2 1 1,3-1 8,-5 1 0,1 0 0,3 0 1,1-1-1,1 1 0,1 0 1,0-1-1,-1 1 0,-1 0 1,-2 0-1,-1-1-4,6 1 0,-3 0 0,-1-1 1,-1 1-1,2 0 0,0-1 0,3 1-3,-5 0 0,1-1 0,3 1 0,0 0 0,1 0 0,0-1 0,-1 1 0,0 0 0,-1-1 0,-3 1 0,-1 0 4,8-1 0,-3 1 0,-2-1 0,-1 1 0,0-1 0,2 1-2,0-1 1,1 1-1,-1-1 1,1 0 0,-1 1-1,1-1 2,-6 1 0,0-1 0,0 1 0,1-1 0,-1 1 0,0-1 0,0 1 2,1-1 0,-1 0 1,1 1-1,-1-1 1,1 1-1,-1-1 1,1 0-3,-1 1 0,-1-1 0,0 1 0,0-1 0,2 1 0,1-1 0,2 0 8,-4 1 1,1 0 0,3-1-1,1 1 1,0 0 0,2-1-1,-1 1 1,1 0 0,-2-1-1,0 1 1,-2 0 0,-2 0-4,4 0 0,-2-1 0,-2 1 1,-1 0-1,1 0 0,1 0 0,2 0 1,3 1-10,-6-1 0,2 0 0,2 0 0,2 0 1,1 1-1,1-1 0,0 0 0,0 0 0,-1 0 1,0 1-1,-2-1 0,-2 1 0,-1-1 0,-3 1 4,7-1 0,-2 1 0,-3 0 0,-1 0 0,-1 0 0,2 0 0,2 0 0,-2 0 1,0 0 0,2 0-1,1 0 1,-1 1 0,0-1-1,-1 1 1,-1-1 0,-1 1 0,4-1 0,-1 1 1,-1-1-1,-1 1 1,0 0-1,0 0-1,0 0 0,-1 0 0,0 0 0,0 1 0,2 0 0,3-1-11,-5 1 0,3 0 0,1 0 0,2 0 0,1 0 0,-1 0 1,0 1-1,-1-1 0,-1 0 0,-3 0 9,2 0 1,-2 0 0,-2 0 0,0-1 0,0 1 0,1 0 0,3 0 1,-3 0 0,2 0 0,2 0 0,1 1 0,0-1 0,0 0 0,0 0 0,-3 0 0,-1 0 0,-3 0-9,9 0 0,-4 0 0,-1 0 0,-2-1 0,2 1 2,0 0 0,0 0 1,0-1-1,0 1 0,0-1-7,-1 1 0,0 0 0,0-1 0,0 1 0,0-1 5,-1 1 0,0-1 0,0 1 0,0-1 1,-1 1 73,-1-1 0,-1 1 0,0-1 0,1 1 0,3 0-157,-1 0 1,4 1 0,1-1 0,0 1 0,0 0-1,-1 0 1,-4-1 46,-1 0 0,-2 1 1,-2-1-1,1 0 0,2 1-13,4 0 0,3 0 0,1 0 1,-1 1-1,-3-1 0,-4 0 144,0 0 0,-5 0 0,0 0-135,10 1 0,-3 1 21,-9-1 0,-1 0-14,1 0 0,-3 0 1553,2 3-917,6 11-345,-20-3-73,-1 12-94,-8 1 148,-2 9-146,-4-13 0,-1 1-17,4 4 0,0 2-46,-7 2 0,-2 5 23,5-9 0,-1 5 1,0 4-1,-1 1 1,1 1-1,0-3-28,0 0 1,0-1 0,0 1 0,1-1 0,-1 2 0,-1-1-16,1-1 0,0 1 0,-1 1 1,0-1-1,1 0 0,-1-1 0,2-1-130,0-1 0,0 1 0,1-1 0,0-2 0,1-2 0,0-2 130,0 5 1,0-4 0,0 3-291,0 4 1,-2 3 0,1 1 0,0-4 290,0-4 1,0-3 0,0 2-25,0 2 1,0 2 0,-1-1 0,0-4 74,-2 0 0,-1-3 347,-5 7 0,-3-1-369,4-9 0,-2-1-29,-5 5 1,-5-2 30,1-11 1,-5-2 0,-1 0 0,1-2 22,1 0 1,1-1 0,-4 0-47,3-1 1,-2 0 0,-2 0 0,0 0-1,2-2 2,-7 1 1,1-3 0,-1 0-29,8-1 1,-1 0-1,0 0 1,-1 0-11,0-1 1,-2 1 0,1-1 0,0 0-66,-2 0 1,0-1 0,0 1 0,-1-1 90,1 1 0,0-1 0,-1 0 0,-5-1-138,10 0 1,-2 0-1,-2-1 1,-1 1-1,-2-1 1,0 0-1,0 0 1,1 0-1,1-1-187,-3 1 0,0-2 0,1 1 0,-1-1 1,1 0-1,-1 0 0,-1 1 0,-1-1-3,5 0 0,-2 1 0,1 0 1,-2 0-1,1 0 0,-1-1 1,0 1-1,0-1 0,0-1 1,0 1 320,1-1 0,-1-1 0,-1 1 1,0-2-1,0 1 0,0 0 1,1-1-1,2 1 0,1 0 0,3 0 1,3 1-1,-12-2 0,6 1 1,2 0-1,-4 0 0,4-1 0,0 1 1,1 0-1,-1-1 0,0 1 1,0 0-1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5:15:12.2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18581 1750 15579,'0'29'128,"-1"-1"1,1 1 0,-1 11 0,2-4 28,2 2-178,-2-6 0,0 0-1169,0 5 1190,-1-9 0,-1-3 107,-2-3 429,1-10-368,-1-3 328,2-7-488,1-5-8,0-2-299,2-5-71,8-21 283,2 2 131,2-1 0,3-1-165,2 2 1,0 2 36,-3 4 0,0 2-139,4 1 1,-1 6 169,-6 13 16,5 6 37,5 24-1308,-8-8 1304,-4-3 0,-1 0-111,-2 4-73,1 5-601,-4-8-1484,3 7 2273,-3-15 0,-2-1 0,0-7 0</inkml:trace>
  <inkml:trace contextRef="#ctx0" brushRef="#br0" timeOffset="425">19114 1955 3430,'-8'-3'753,"2"0"2521,6 3-3112,-1 35-162,1-19 662,-1 6 1,1 1-878,4 5 24,-1-12 743,3 6-970,-2-15 3376,0-2-3313,-1-2 237,0-2 118,-1 0 272,1-1-107,-1 0-11,0 0 53,0 0 409,1 0-182,1-3-243,2 1 81,4-6-182,-3 2-90,5-3 0,-10 2-6,13 0-22,-9-1 25,12-1 6,-6 0 201,6-9-150,-7 7 63,4-7 351,-10 4-244,-3 3-82,0-4 99,-4 5 115,-10-8-356,3 7-182,-9-3 11,5 10-87,-3 2 71,-1 1 24,-3 5-7,-2 1-150,3 5 1,0 1-749,-4 4 478,6-4 1,2 1 589,3 8 0,7-12 0,0 5 0</inkml:trace>
  <inkml:trace contextRef="#ctx0" brushRef="#br0" timeOffset="667">19538 1873 14725,'0'8'1086,"0"-2"-1041,0-6-109,0 0-23,7 32-11,-5-14-192,3 7 0,-1 1-2987,1 4 0,-2-7 3258,0-4 1,-3-16 0,0-2-1</inkml:trace>
  <inkml:trace contextRef="#ctx0" brushRef="#br0" timeOffset="818">19511 1709 11124,'20'7'-820,"1"0"1,7 2 0,-18-6 0</inkml:trace>
  <inkml:trace contextRef="#ctx0" brushRef="#br0" timeOffset="1054">19716 1832 14108,'-21'22'-210,"1"0"1,-1-1 0,10-1-595,24 0 569,-3-3 257,14 1-145,-1-7 123,-7-4 0,4 1 36,-11-3 588,0 2-282,-5-3-80,0 2 124,-8-2-256,-3 1-390,-14 7-3017,-13 2 3032,1-3 1,5-2 0,16-8 0</inkml:trace>
  <inkml:trace contextRef="#ctx0" brushRef="#br0" timeOffset="1485">19839 1983 12969,'0'6'787,"0"-1"-638,0-5-23,51 8-28,-27-6-412,9 2 1,1-2 343,-8-5-3123,7-7 3247,-9-4 14,-3-1 129,-11-4-93,-11 7-8,-3-2-196,-10 6-330,-11 1 313,-1 4 17,-6 5 134,13 4 1,2 3-2016,-11 6 1962,11-4 1,1 0 24,-3 6 8,1 8-153,11-5 39,6 4 70,12-10 56,7-5-56,5-1-70,4-2-131,7-3 1,3-2-147,-14-1 0,0 0-126,16-1 0,-1-1-2321,0-2 1221,-5-1-932,-7 1 2435,-8 1 0,-9 2 0,-5 0 0</inkml:trace>
  <inkml:trace contextRef="#ctx0" brushRef="#br0" timeOffset="1717">18417 2379 11694,'-4'-3'369,"2"0"-2128,2 3 2635,100 14-607,-65-12 0,3-1-259,-7 1 0,4 1 0,2 0 1,0-1-1,-2 0 82,-2-2 1,-2-1-1,0 0 1,1 0-157,3 0 1,2-1 0,0 1 0,0 0 61,0-1 0,1 1 0,0-1 0,0 1-82,-8 0 0,0 0 0,1 0 1,1 0-1,4 0-159,-6 0 1,4 0-1,2 1 1,2-1-1,0 1 1,1-1-1,-1 1 1,-1-1 0,-3 1-1,-2-1-167,9 0 0,-4 1 0,-2-1 0,1 1 0,5-1 410,-6 1 0,5 0 0,3-1 0,0 1 0,1 0 0,-2-1 0,-4 1 0,-5 0 0,-5 0 0,8 0 0,-6 0 0,3 0 0,1 0 0</inkml:trace>
  <inkml:trace contextRef="#ctx0" brushRef="#br0" timeOffset="2203">20919 1996 16649,'4'5'120,"0"-1"-120,-4-4-87,39 0-36,-7 0-796,2 0 1,4 0 817,-9 0 0,2 0 0,-2 0-1399,7 0 1,0-1 1297,-5 0 1,2 1 0,0-1-892,3-2 1,2 0 0,-5-1 545,-7 0 1,-1 0 0,15 0 0,-9-1 0,-26 0 0</inkml:trace>
  <inkml:trace contextRef="#ctx0" brushRef="#br0" timeOffset="2401">21425 1887 12874,'-4'-8'1288,"0"2"-820,4 6-219,0 0-241,35 32 46,-22-16-32,6 4 0,0 3 186,-14 10-110,-6-12-98,-3 11-278,-11-9-671,5-6-2328,-5 7 2955,14-14 0,-1-2 0,5-6 1</inkml:trace>
  <inkml:trace contextRef="#ctx0" brushRef="#br0" timeOffset="3319">22642 1818 14638,'-10'-7'1442,"2"2"-651,8 5-791,-40-3 115,22 7-121,-15 4 0,0 4 27,12 6-282,0 10 1,2 1 14,9-5 198,1-3 1,4-1-236,10-1 193,1-6 315,5 0-499,19-7 100,-3-10 171,7-2-67,-11-9 70,-10-1 45,-3 0 53,-1-5 417,-5 6-515,-1 2-232,-2 8-488,0 7 720,1 2 143,2 3-143,7 11-115,11 10 62,-3-5-426,-2-8 0,0-3-529,1-5-107,7-1-128,-7-8-2034,15-16 1792,-13 4 1485,-4 1 0,-1-2 1800,2-14-705,-7 7 243,2-5-274,-7 12 1776,-2 4-2535,-1 5-302,-2 5 95,0 6 232,1 5-134,1 6-140,3 7 0,1 3-59,1 1-1,-1-2 0,3-1-46,5-4 52,-1-8 96,-3 0 28,7-9 87,2-10-87,3-1-126,1-10-98,-12 1-3179,-1-4 2930,-1-3 61,-2-2 202,-1 0 21,-2 4 0,-1 1 69,0-2-43,1-9-33,-4 26-28,0 3-162,0 2 288,2 7 3248,1-1-2928,2 7-342,6 6 39,1-4 61,6 4-97,1-6-1647,-1-4 1,2-1 1641,4-1 1,2-1-7,0 1 1,0-2-603,2-1 1,-1-1 440,11-1-482,-9-3 331,2-1 9,-4-2 151,2-15 207,-10 7 110,-5-10 105,-15 10 127,-2 1-244,-3 3 2630,-2 1-2557,-4 3-229,-18 5 10,7 5 505,4 0 1,-1 2-397,-4 9-7,0 4-18,2 2-7,2 1-82,5 0-1315,8-3 0,2 0 1271,2 5 7,6 13-16,9-22-37,3-2-94,4-3-240,2-3 21,1-2-642,1-6 0,0-2 345,7-4 110,-6 1 0,-1-2-1644,0-4 2234,2-5 0,-14 9 0,0 0 0</inkml:trace>
  <inkml:trace contextRef="#ctx0" brushRef="#br0" timeOffset="3851">23763 1942 9253,'-1'-5'2649,"0"2"-2568,1 3-207,2 5 135,-1-1 27,2 4-36,-1-2 0,-1 4 0,0-2 0,3 11 3,-1-12 70,0 5 162,-2-10 280,0-1-143,-1-5-489,0-2 36,-1-4 8,-2-9 73,0 3 425,-1-12 52,2 4 590,4-15-1101,4 13 34,1-1-229,21 7 94,-13 12-27,13-4-415,-8 10-171,-5 1-302,5 0-762,-6 1 992,4 0 1,-9 0 0,1 0 0</inkml:trace>
  <inkml:trace contextRef="#ctx0" brushRef="#br0" timeOffset="4775">24241 1901 13145,'3'3'947,"-1"0"-2586,-19-11 1,-7-4-227,5 7 1897,-7-6 0,0 1 792,8 13-673,-2 1 854,1 4-935,1 2-64,1 2-26,-3 13-103,9-9-2332,-1 15 1511,34-10 1372,13-11-582,-15-5 0,0-3-14,3-6 0,-3-3 168,3-6 162,4-6 45,-10 6 714,2-3 326,-11 9-914,-4 3-333,-1 2-548,-3 2 3713,1 4-3120,2 1-118,8 12-168,-1-6 23,8 6 64,-6-10 8,3-2 12,0-2 763,2-1-649,10-4-98,-8-3 1,1-2 27,11-3 18,3-8 72,-18-2 184,-6 5 332,0-6 1033,-8 1-1118,-3 10-120,-3-3-255,-3 11-31,-5 1-28,1 0-148,-3 2-367,-3 12 453,9-4 4,-4 9-82,12-1 137,1-3 65,7 14-62,1-8 1,1 1-35,8 14-574,-6-13 1,0 1 403,3 3-253,-1 2-28,-1 1 46,-2 0-1197,-6-4 1,-2 0 1154,-8 4 533,7-6 0,-3-3 116,-14-5 26,7-3 234,-21-3-209,5-4-216,-11-3 316,13-7 1,1-2-291,-4-1 268,7-1 0,2-1-294,6-2 218,6-1 104,2 0-322,4 0 141,12-5 1,5 0 18,5-2-429,0 1 0,3 0 372,1 6 1,1 2-402,-6 2 0,1 0 320,10-4 1,0 1 26,-7 3 0,0 1 13,-2 0 1,3 0-1,0 0-62,-1 0 0,0 0 0,-1 0-11,1 0 0,-1 0 1,-2 0-9,8-2 1,-6-1-211,0-3-115,-9-2 246,-8 0 556,-5 0 485,-19-11-906,2 12 1039,-14-4-970,5 18 1,0 4 16,-7 4 1475,7-2 1,0 4-1517,7 5 1,4 1-83,-1 5 667,-2 10-516,22-7-106,1-5-10,4-4 0,4-1-460,7-3 1,3-3 113,-5 0 1,1-1-521,7-1 0,-1-2-500,6-4 1331,-4-4 0,-1 0 0,-4 2 0,-6-2 0,1-1 0</inkml:trace>
  <inkml:trace contextRef="#ctx0" brushRef="#br0" timeOffset="4901">25390 2133 15730,'6'9'-826,"-1"-1"826,-5-8 0,0 0 0,0 0 0</inkml:trace>
  <inkml:trace contextRef="#ctx0" brushRef="#br0" timeOffset="6508">26689 1709 2619,'3'3'3276,"0"-1"0,-3-2-1950,-55 45-2059,36-20 0,0 0 685,-2-4 1,-2 1 0,3 0-16,4 5 0,5-4 972,6-3-1304,6 0 1897,4-8-1547,5-1-11,21-15-84,-9-5-128,-4 1 1,-1-2 105,1-11-99,-3-2 261,-3-2-73,-5 0-25,-3 1 404,-2-12-197,-2 15 53,-1-7 107,0 19 2897,1 2-3174,-1 2-163,1 1 3,2 1 176,9-4 146,11-1-2830,3-1 2758,7 0-10,-8 5-152,1 0 15,7 2-2176,5 9 2241,-6 0-76,0 10-356,-11 7 371,-6-2-40,2 9-123,-8-5-281,-5-3 0,-1 2-2731,-3 10 3236,-2-13 0,-1-1 0,-1-5 0,-3-9 0</inkml:trace>
  <inkml:trace contextRef="#ctx0" brushRef="#br0" timeOffset="6670">26552 2092 12364,'-4'-5'986,"0"2"-986,4 3 0,-16 39-90,9-16-506,1 1 1,-1 6 0,3-5-514,3 6 466,2-7 1,1-2 642,0-5 0,1-8 0,-3-3 0</inkml:trace>
  <inkml:trace contextRef="#ctx0" brushRef="#br0" timeOffset="7153">26798 2106 11381,'0'4'700,"1"0"-529,-6 31-126,0-12-82,0 1 1,-1 5 0,0-3-107,-3 8-332,1-7 0,0-2 386,-1-6 450,-5-4-115,4-7 387,-12-9-208,4-15-643,3-13-168,12-1-85,12-4 160,9 9 266,1 0-41,5 4 1,3 1 84,-11 8 0,2 0 9,9-5 0,2 2 395,-8 7 0,-1 2-341,11-3-261,-7 3 0,0 2-254,6 1 181,4 0 272,-17 5 64,-6 3 188,-8 4 372,-3 3-170,-4 4-3,-3 4 40,-7 1 1,-2 1-358,-5 5-254,3-6 0,0 0-169,-6 3-285,8-9 104,-1 2-1056,11-10-1751,4-3 2371,12-10 1172,-5 0 420,19-7 199,-14 2 53,11 2-118,-14 3 1079,14 2-1555,-15 5 83,15 3-416,-11 5-11,2 4-11,-4 1-602,13 1-96,-8 1-557,9-4 1,3-2 1265,11 1 0,-1 1 0,-16-11 0</inkml:trace>
  <inkml:trace contextRef="#ctx0" brushRef="#br0" timeOffset="7536">27441 2010 13810,'-21'1'1024,"0"-1"1,-1 3-1119,-1 3 0,1 3-135,7 7-314,-1 15 327,8-7-1034,2 6 1250,8-14 293,3-8-220,-1-3 78,1-1 303,3-2-320,-2-2-53,3-2 837,-2-3-1178,4-9-43,0 0 152,4-8 30,-2 4 1,-1-1 117,9-9 67,-9 11 1,1 0 383,5-2-243,-10 13-79,1 0-194,-2 4-83,3 2 45,0 2 44,4 3 71,4 10-9,-3 1-40,5 8-27,-8-3 0,-2 2-381,-3-3 0,-1-1-206,2 5 0,-1 0-2623,-3 12 0,-3-21 3166,-3 1 0,2-12 1,-1-3-1</inkml:trace>
  <inkml:trace contextRef="#ctx0" brushRef="#br0" timeOffset="7770">27796 1846 5881,'6'5'280,"-1"-1"2251,-5-4-2265,0 0-266,36 1 1294,-15 1-1451,11 1 1,-1 2-68,-9 1 1072,6 6-848,-21-2 171,-3 2 36,-2 2-117,-3 1-457,-13 17-2383,-3-5 1444,6-10 1,0-1-1972,-6 2 3256,5-9 1,7-5-1,0-2 1</inkml:trace>
  <inkml:trace contextRef="#ctx0" brushRef="#br0" timeOffset="8022">27892 2037 7890,'6'6'3276,"-1"-1"-543,-5-5-2794,50 13-2399,-26-7 2094,9 1 0,0 0-703,-6-5 33,0-1-3,-2-4 283,1-2 451,-6-6 0,0-2 95,3-4 127,-6 2 1,-1 0 1697,-3-11-1002,-10 6 34,10-3 902,-14 11 1515,10 3-2518,-8 5-244,0 1-302,-1 3-98,-1 7 1218,-8 0-1120,8 9-478,-9 1 1,-1 2-360,7 6-18,-4-5 1,-1-1-991,0 1 104,1-2 1741,0-3 0,3-6 0,2-4 0</inkml:trace>
  <inkml:trace contextRef="#ctx0" brushRef="#br0" timeOffset="8303">28015 2229 4089,'-1'-5'3114,"0"2"-605,-9 38-2509,8-20-59,-5 6 0,4 0 68,14-4 100,-9-9 1031,22 2-1222,-13-11-483,25-10 383,-12-1 487,-7 2 0,1-1-333,4-6 0,-1 1 1767,5-3-1708,-7 5 0,-2 1 123,-5 7 343,-5 3-111,-1 2-2977,-3 6 3260,0 3-598,1 24-65,-1-10-91,2 14 82,0-20-30,10 1-147,3-8-475,11-1-984,6-13 1,4-5 1241,-5-3 1,0-1-1,2 3 1,-2 0-1,-15 0 1,1 0-1</inkml:trace>
  <inkml:trace contextRef="#ctx0" brushRef="#br0" timeOffset="8908">18157 4485 13238,'22'2'602,"0"0"1,6-1 0,5 0-1,3 0 1,-1-1-1423,-3 0 1,0 1 0,0-1 0,3 0 524,-4 0 1,2 0-1,0 0 1,2 0-1,0 0 1,0 0 130,3 0 0,1 0 0,1 0 1,-1 0-1,-1 0 0,0 0 162,0 0 1,-3 0-1,1 0 1,2 0-1,6 0-124,-15 0 1,4 1 0,1-1 0,3 0 0,1 0 0,1 0-1,1 1 1,0-1 0,-1 0 0,0 0 0,-1 1 0,-3-1 0,-1 0-1,-4 0-208,13 1 0,-4-1 0,-3 0 0,0 1 0,1-1 0,4 1 36,-9-1 0,4 0 0,1 1 0,1-1 0,1 0 0,0 1 0,-1-1 0,-1 0 1,-3 1-1,-3-1 0,-3 0 102,8 0 0,-5 1 0,-3-1 1,-2 0-1,3 0 0,-3 0 0,-3 0 1,0 0-1</inkml:trace>
  <inkml:trace contextRef="#ctx0" brushRef="#br0" timeOffset="9554">18034 4184 10575,'-3'-2'1355,"0"1"-1165,3 1-190,37-17-905,-14 6 884,0 0 1,5-2-1,-4 2-834,-2 0 0,-2 1 855,8-4 0,3-2-2,-4 0 0,0-2 1,0 0-1,-3 1 0,-1 0 0,1 0-1,4-4 0,1 0 1,0-1-40,-2-2 0,0 0 0,-3 1-9,0 0 1,-1 0-8,-6 4 0,1-2 0,2 0-1,5-2 0,4 0 1,0 0-1,-3 3 28,1-4 1,0 1 29,-1 4 0,3-2 0,0 1 1,-2 3-31,5 2 0,-3 4 31,-6 2 0,0 1 45,4-2 0,3 3 172,-1 4 1,2 2-1,-2 1-212,-4 1 1,1 0 12,4 1 1,2 1 0,-4 2-19,-6 1 0,-2 3-4,1 0 0,1 1-19,1 1 1,-1 1 22,1 1 0,1 3-9,-2 0 0,3 4 0,2 1 0,-2 1 0,-2-3 5,1 0 1,-2-1-1,2 2-213,-1 0 0,3 2 1,1 1-1,-2-1 0,-1-1 217,1 2 0,-2-2 0,-1-1 1,4 4 1,-1-2 0,-5-4 0,1 0 0,0-1-6,2 1 0,2-2 1,-3-1-1104,-4-3 1,1 0 1074,12 6 0,-2-2-293,-8-8-241,1-2-44,1-2 971,1 0-1159,0-1 0,2 0 928,-4-1 1,0 0 0,1 0 0,-3 0 0,4 1 0</inkml:trace>
  <inkml:trace contextRef="#ctx0" brushRef="#br0" timeOffset="10162">21343 4376 11933,'28'-1'655,"-1"0"0,2 0 1,4 0-1,2 1 0,-1-2-1475,-2 0 1,0-1 0,0 0 0,2 0 489,2 2 1,2-1 0,1 1 0,-1 0 0,-3 0 77,-1 1 1,-2 0 0,0 1 0,3 0 252,-1 0 0,3 0 0,2 0 0,0 0 0,-1 0 0,-1 0-96,0 0 0,-2 0 1,0 0-1,1 1 0,1-1 78,-3 0 1,1 0 0,1 1-1,0-1 1,0 0 0,-1 0 0,-2 1-271,2-1 1,-2 0 0,0 0-1,0 0 1,3 1-183,-1-1 1,3 1 0,1 0 0,0 0 0,0 1 0,-2-1 0,-3-1-101,0 1 1,-2 0 0,-2-1 0,1 1-1,1-1 377,2 1 1,2 1 0,0-1-1,0 0 1,-3 1 0,-5-2 208,12 1 0,-9 0 0,0 0 0,-10-1 0</inkml:trace>
  <inkml:trace contextRef="#ctx0" brushRef="#br0" timeOffset="10871">21384 3501 5845,'34'-3'307,"1"0"0,-1 0 0,1 0 0,-2 1 1,-1-1-1,0 1 0,0 0-6,1 0 1,-1 1 0,0-1 0,-1 1-187,6 0 1,0-1 0,2 1-8,-9 0 0,2 0 1,1 0-1,2 0 0,1 0-172,-4 0 1,2 1 0,2-1 0,0 1-1,1-1 1,-1 1 0,-2 0 0,-1 0-118,5 0 0,-2-1 0,-1 1 1,0 0-1,4 0-28,-5 0 0,2 0 1,2 0-1,1 1 1,-1-1-1,0 0 1,-3 0-1,-3 1-611,8 0 1,-3 0 0,-3 0 0,0 0-1,-2 0 1,-1 0 0,-1 1 0,1-1 768,0 0 0,1 0 0,-2 0 0,-3 0 1,2 0-1,-3 0 0,-1-1 0,0 1 1</inkml:trace>
  <inkml:trace contextRef="#ctx0" brushRef="#br0" timeOffset="11326">21534 3678 5907,'0'0'0</inkml:trace>
  <inkml:trace contextRef="#ctx0" brushRef="#br0" timeOffset="11705">21411 3924 6210,'-10'31'58,"1"-1"0,4-3 0,0 5 0,0-1 0,2-5 0,0-4 0,2 0 0,-1 5 0,0 0 0,1 0 0</inkml:trace>
  <inkml:trace contextRef="#ctx0" brushRef="#br0" timeOffset="12122">21616 3719 3026,'-7'36'101,"0"0"0,5-14 0,-1 0-338,-4 8 0,-1 4 0,1-3 196,3-6 0,1-1 9,0-1 0,1 1-43,0 10 0,1-1-297,0 3 406,1-11 1,1-4-463,1-13 900,7-10-592,0-10 2192,5-11-2169,-4 0 0,1-6 0,-1 2 356,2-2 0,0-1-457,1-4 0,1-2 1,-1 1-331,3-1 0,0 2 528,-5 9 0,0 0 0,1 0 274,1 0 0,0 0 1,0 0-5,-2 1 1,0 0 0,1 1 98,10-9 1,1 1 150,-7 7 0,2 1 0,-1 3-421,3 6 0,-1 4 151,1-2 1,-4 8 174,-8 35-342,-7-10 0,-2 1-556,-1 5 1,-1 1 472,0 3 0,-1 1-42,0 1 0,0 2-33,1-7 0,0 4 0,1 1 1,0-4 46,-1 8 0,1-1 13,0 0 0,0 2 0,1-5-54,2-7 1,0-3-176,2 6-193,4-2 878,19-34-1076,-10-7 1,0-2 538,4-4 1,0-1-511,-2-3 0,-1-1 372,-3-3 0,-2 3 0,1 2 0,-1-6 0</inkml:trace>
  <inkml:trace contextRef="#ctx0" brushRef="#br0" timeOffset="12410">22464 3487 6935,'9'31'370,"1"0"0,-1 0 0,-2-1 0,-2 2 0,0 0 1,-2 0-354,-2 7 1,-3-1 0,1 0-840,0 1 1,0-1 0,1 1 823,0-4 0,2 0 0,0-3-2,2-1 0,1-3 29,1-3 1,0-2-62,0-4 0,3-1-465,5-1 1,3-5-1671,16-12 1682,-13-2 0,-1-3-22,-2-10 1,-2-5 282,4-10 0,-2-3 263,-4 7 0,1-1 31,-3 2 0,1 0 0,1-2 474,-1 1 1,2-2 0,-1 1 0,-1 1-226,5-6 0,-1 0-195,-1 0 0,0-2 1,0 6 111,-1 10 1,-1 4 323,2-8-507,6 12 479,-10 10-305,-4 10-17,-2 29-216,-3-2-63,-3-8 1,0 0 140,1-5 0,-2-2-191,1 0 0,-1 1-202,1 6 0,1-1 265,1 10-89,0-16 1,3-1-1912,18 1 835,-4-12-660,12-5 1881,-4-18 0,-15 6 0,3-4 0</inkml:trace>
  <inkml:trace contextRef="#ctx0" brushRef="#br0" timeOffset="12521">23435 3774 7305,'18'6'3276,"-4"-2"-2644,-8 29-2271,-10-6 1,0 3-1,4 1 1,-1 0-1,-5 3 1,-2-2 1292,0 4 1,5-19-1,-1-1 1</inkml:trace>
  <inkml:trace contextRef="#ctx0" brushRef="#br0" timeOffset="13408">21493 4048 8469,'-12'30'-493,"4"-5"-545,7 3 1,1 7 0,2-5 481,-1-8 0,2-2 38,4 11 1,2-5 0,-3-18 0,3-5 0</inkml:trace>
  <inkml:trace contextRef="#ctx0" brushRef="#br0" timeOffset="13922">21958 3637 2095,'-4'35'-46,"0"-1"0,0 0 1,0 0 1147,-1-8 1,1 3-1298,1 5 0,0 5 0,1-2 146,1-8 1,0 0 0,1 0 228,-1 6 1,1 1 0,1-4-200,2-2 1,1-5 969,3-1-1035,1-9 2866,2-7-3384,18-23 487,-11 0 0,-1-4-314,1-2 1,1-3 321,1-2 1,2-3 0,-3 2-857,-3-2 1,1 0 1044,1 3 0,2-1 1,0-2 168,-3 2 0,1-3 0,-1 1 1,-1 2-375,-2 3 1,0 3-1,0-2 357,6-10 1,0-3-1,-2 7 320,1-1-226,-7 14-1717,-6 10 1761,-3 16 477,-7 11-713,-2 7 0,-1 7-209,1-8 0,-1 3 0,1 1 1,0-1 32,-1 3 1,1-1 0,0 2 11,1-4 1,0 2 0,1-1 0,1-4 100,2 2 0,1-3-137,0-2 0,2 0-131,-1-5 0,3 0-633,10 17 472,0-20-1521,9-8 1003,-2-20 1343,5-11-621,-1-1 1,0-2 151,-4 5 0,2-3-177,-3 4 0,3-4 0,1-2 0,0 1 1,0 1 68,-1 0 0,0 1 0,0 0 0,1 0 320,4-5 0,1-1 0,-1 1 1,-1 2 64,0-1 0,-2 2 0,-2 4 515,4 3 0,-3 3-565,0-3-17,9 14 380,-26 16 467,-5 22 0,-5 7-930,-1-13 1,-1 0-105,-1 5 1,-2 3-1,1-4-5,0-1 1,1-3-18,0 0 0,0-1-444,3-1 1,0 0 398,1-4 1,2 0 429,5 8 1,5-2-518,4-10 1,2-2-363,3 4 0,1-4-98,0-9 0,2-5 591,10-6 0,-2-1 0,-7 2 0,-1-1 0,0-1 0</inkml:trace>
  <inkml:trace contextRef="#ctx0" brushRef="#br0" timeOffset="14911">21480 3665 10796,'6'3'404,"18"-3"1,6-3-2044,-12 1 1,4-1 1742,2 1 0,8-2 0,5 1 0,2-1 0,0 0 0,-1 0 0,-6 1-354,3 0 0,-3 0 1,0 0-1,4 0 250,-3 1 1,4-2 0,2 1 0,0-1 0,1 1 0,-1 0 0,-2 1-49,-1 0 0,0 0 1,-1 1-1,-1-1 1,0 1-1,-1 0 57,0 0 1,-1 0 0,0 1-1,0-1 1,1 0-120,1 0 0,0 1 0,1-1 1,1 0-1,0 1 0,0 0 8,-2 0 1,1 0 0,1 1 0,-1 0 0,0-1 0,-2 1 0,-2 0-10,6-1 0,-3 1 0,0-1 1,2 1 31,-4 0 1,2 0-1,1 0 1,0 0-1,-2-1 1,-3 1-374,8 0 0,-3-1 1,-3 1 82,-3-1 1,-2 1 49,9-1 0,-7 0 282,-19 0-464,-10-1-759,-12 0 1260,-1 0 0,1 1 0,7 0 0</inkml:trace>
  <inkml:trace contextRef="#ctx0" brushRef="#br0" timeOffset="17573">21274 4294 10748,'-8'-8'2258,"1"1"-1502,7 7-188,-16-30-291,4 14 188,5-3 1,2-2-729,5-18 201,10 22 0,2 0-197,-2-4 1,0 1 223,4 4 0,1 3-10,9-4 42,1 3 3,-2 4-225,8 11 231,-8 6 56,-3 11 64,-14 16 5,-12-7 550,-7 9-326,-6-18 1,-4-2 88,3-6 0,-1-1-653,-4 3 1,0-3 435,-13-4 30,8-12-257,10-1-137,-2-7-925,12-22 216,7 12 79,3 3 0,3 1-2510,14-13 2457,2 7 1,-3 5 0,-6 11 0</inkml:trace>
  <inkml:trace contextRef="#ctx0" brushRef="#br0" timeOffset="18178">23448 4143 11219,'4'6'1548,"-2"-2"-1203,-2-4-1141,-7-35 595,13 24 156,-8-25-154,15 33 73,-4 2-92,-1 1 109,-2 4 254,0 11 536,-14 2-194,-2 5 56,-12-6 141,1-7-1530,-4-1 1327,-1-2-479,3-4 0,-2-2-761,-10-5 338,13 2 0,2-1-1008,1-9-1848,11-5 2457,5 1 1,1 3 0,2 6 0</inkml:trace>
  <inkml:trace contextRef="#ctx0" brushRef="#br0" timeOffset="19422">21698 3542 2762,'-5'-4'2564,"0"1"452,-32 3-2251,22 0-292,-7 1 0,2-1 953,12 0-1320,36 4-61,2-1-298,2 0 1,4 1 189,-2-1 0,1 0 62,-7-1 0,2 0 0,0 1-61,5-1 0,1 0 0,1 1 37,-7-1 1,-1 0-1,3-1 1,5 2-206,-9-2 1,4 1 0,2 0 0,2 0 0,1 0 0,0 0 0,1 0 0,-1 0 0,-2 0-181,3 0 0,-1 0 1,0 0-1,0 0 1,0 0-1,0 0 0,1 0 1,0 0 44,0 0 1,1 0 0,0 1 0,1-1 0,0 0 0,-1 0 0,0 0 0,-1 0 0,-1 0 202,4 0 1,1 0 0,0 0 0,-2 0-1,-3 0 1,-2 0 0,-5-1 0,1 1-1,-5-1 1,0 0 0,12 1 0,1-1 0</inkml:trace>
  <inkml:trace contextRef="#ctx0" brushRef="#br0" timeOffset="22457">18608 2639 13821,'-25'-19'138,"0"0"0,0 1 1,4 2-1,2 0 0,-5-6-466,6 3 0,-4-3 0,-2-4 1,-2-3-1,-1-1 0,0-1 1,1 1-1,1 0 0,2 2 1,3 3 23,-3-6 1,3 3-1,1 1 1,1-3-1,-2-4 209,4 6 1,-2-5 0,-1-2 0,-1-2-1,1 0 1,0-1 0,2 1 0,2 2-1,3 2 1,3 3 127,1-9 1,4 4 0,4 0 0,4-3-134,0 7 1,3-4-1,2-1 1,2-1 0,1-1-1,2 2 1,1 3-1,1 2-29,4 0 1,2 3 0,2 2 0,2 1 0,2-1-1,1 0-76,-4 5 0,0-1 0,3 0 1,0-1-1,1 1 0,1 0 1,0 0-1,0 2 0,0 2 1,-1 1 198,7-1 1,-1 1 0,1 2 0,-1 2 0,1 0 0,1 2-1,0-1 6,-2 2 0,1 0 0,0 1 0,1 1 0,0 0 0,0 1 0,-1 0 0,-2 1 75,6 1 0,-2 0 0,0 2 1,-1 0-1,1 0 0,0 1-5,-5-1 1,-1 1 0,1 0 0,0 0 0,1 1 0,1 2 0,3 1-48,-5 1 1,1 1 0,3 1 0,1 2 0,1 0-1,0 0 1,0 1 0,0 0 0,0 0 0,-2 0 0,-2 0-1,-1 0-31,3 1 0,-2-1 0,-2 0 0,-1 1 0,1 0 0,-1 0 0,2 2 0,2 0 0,-2 1 0,3 0 0,0 0 0,2 2 0,0 0 0,0 0 1,0 1-1,-3 0 0,-1 0 0,-2 1 0,-4 0 46,4 4 0,-2 1 0,-4 1 1,-1 0-1,-2 0 0,1 2-47,2 4 0,-2 0 0,-1 2 0,-1 0 0,-1 0 3,0 1 1,-2-1-1,-1 1 1,-1 1-1,-2 0 6,-3-1 0,-2 0 0,-1 1 0,-2 0 0,-1-1 167,0 7 0,-1-1 0,-4 1 0,-4 1-61,-3-8 0,-2 2 0,-3 0 0,-2 0 0,-3-1 0,-3 0-34,-2-3 0,-4-1 0,-3 1 0,-2-2 0,-1 1 0,0-1 0,1-1 0,1 0-22,1 1 1,0-1-1,2 0 1,-2-1-1,0 0 1,-3-1-1,-3 0-61,7-7 1,-4 1 0,-1 0 0,-1 0 0,-2-1 0,0 0 0,-1 0 0,1-1-1,1-1 1,1-1 0,1-1 0,2-1-8,-8 3 0,3-3 1,2-1-1,-1-1 0,-3 0 1,-7 0 17,15-3 0,-4-1 0,-2 1 0,-3-1 0,-2 1 0,-1-1 0,-1 1 0,-1-1 0,-1 1 0,0-1 0,1 0 0,1 0 0,1-1 0,1 1 0,2-1 0,3 0 0,2 0 0,3-1 0,-12 3 0,6-2 0,3 1 0,0-2 0,-2 1 0,-5 0 0,3-1 0,-1 0 0,0-1 0,0 1 0,0 0 0,1-1 0,-1 1 0,0 0 0,0-1 0,0 1 0,1-1 0,-1 1 0,0 0 0</inkml:trace>
  <inkml:trace contextRef="#ctx0" brushRef="#br0" timeOffset="28159">24692 3159 11285,'0'-7'437,"-1"2"642,1 5-1079,67-3-17,-39 1 1,1-1-359,2 0 1,3 1-1,-3-1 330,3-1 1,-5 0-243,-8 1 0,-3-1-873,17-1-479,-15 1 1,-2-1 1563,-7-5 1,7 3-1,-24 2 1</inkml:trace>
  <inkml:trace contextRef="#ctx0" brushRef="#br0" timeOffset="28665">24911 3145 10690,'-5'-1'1680,"2"0"-1421,-11 21 1,-7 16-1,4-4-1045,7-13 0,-1 1 738,-4 8 1,-3 6-1,-1-1 1,6-5-1469,4-9 0,3-1 1461,-2 4 1,2-1 222,1 9-740,12-16-63,3-1-230,13-19-1,1-8-756,3-5 1112,4-4-25,-4 1 1,2-1 730,-8 5 0,1 0 197,4-4 0,-2 1 1075,1-3 582,-12 13-969,-7 5 2195,-2 2-1194,-4 9-1797,-7 1-27,10 7-261,-13 11-140,12-5-232,-7 19 171,6-19-1984,0 3 2054,3-14 81,0-6-1,1-1-136,2-1-1370,12-13-84,-1-6 969,4-6 194,-5-1 344,-7 7 137,-1-1 151,-1 2 3125,1-8 0,-5 7-2023,0 0-1074,-2 11-447,1 6-379,25-11 167,2 4 250,-9 1 1,1 1-1017,-1 2 0,-1 2-241,1 0 1487,2 2 0,-16 1 0,-3 1 0</inkml:trace>
  <inkml:trace contextRef="#ctx0" brushRef="#br0" timeOffset="28958">25253 3323 8965,'-3'-2'3276,"0"1"-2853,3 1-421,51 3-74,-29-3-1159,9 2 1,-1-1 1113,-12 0 525,-3 1 533,-11 30-930,-6-12-11,-2 1 0,-3 2-355,-3-5 1,-1-1 228,-4 10-53,-2 7-865,9-3-825,6-11 1869,2 0 82,7-14 55,1-5-64,3-4 67,16-17-464,-12 4 1,1-2-108,0 2 1,-1-1 270,-2-1 1,-1 1-213,-4 0-479,-4 1 148,-1 2 703,-12-5 0,7 10 0,-7-2 0</inkml:trace>
  <inkml:trace contextRef="#ctx0" brushRef="#br0" timeOffset="29396">25595 3118 8391,'5'3'3276,"-1"-1"-831,-4-2-2454,40 1 7,-21 2-169,14 0 0,-1 3 62,-11 4 243,4 3 118,-20-2-8,-8-1-118,-3 2-126,-6 2-175,-5 1 0,-1 2-367,2-4 0,1 0 140,-7 6 0,1-1 268,-2 1 134,9-7 81,9-9 372,3-1-145,4-1 73,2-1-2,7 0-147,16-4-285,-1-1-16,-2 0 0,4 0 0,-1 0-338,6-1 1,0 0-249,-7 2 0,2-1 1,-3 1 126,5 0 0,-4 0-637,3 1-92,-6 0-294,-7 1 1551,-8 1 0,-4 0 0,-3 0 0</inkml:trace>
  <inkml:trace contextRef="#ctx0" brushRef="#br0" timeOffset="29512">25937 3295 761,'-8'-3'3276,"3"1"-2509,-14 36-624,12-18 1116,-4 4 1,0 3-2187,2 8-1478,4-8 2405,-2 7 0,6-18 0,0-6 0</inkml:trace>
  <inkml:trace contextRef="#ctx0" brushRef="#br0" timeOffset="29665">25991 3364 9871,'-4'-4'-28,"1"1"1771,3 3-1815,-24 32 72,14-10 0,0 1 0,-4-3 0,1 1 0,6-3 0,0 0 0</inkml:trace>
  <inkml:trace contextRef="#ctx0" brushRef="#br0" timeOffset="29865">25595 3542 12714,'-5'-4'2311,"0"2"-1959,5 2-279,37 39-16,-18-32 1,2-2-1525,10 16 0,1-2 1222,-4-17 0,0-6-23,-5 2 1,-1-3 88,1 0 0,-1-2-368,1-1 1,0 0-547,2-3 1,2-2 0,-2 1 545,0 0 1,0-1 0,4-2 0,-3 2 0,-8 2 0</inkml:trace>
  <inkml:trace contextRef="#ctx0" brushRef="#br0" timeOffset="30427">26360 3200 10930,'4'0'3266,"0"0"-2267,-4 0-884,-37 31-112,26-19-65,-9 7 1,3 0-65,14-10 120,2 1 101,9-4 65,0-3 81,8 0-82,-2-5-69,3-2-90,-1-3-39,0-3 25,4-10-448,-11 3 238,1-2-70,-14 6-504,-10 7-1154,-2 2-1325,-11 4 1638,7 7 1,1 2 409,-14 8 402,11-3 1,0 0 737,-8 10 89,5 1 1022,3-1-2208,5-2 1951,4-1 1385,2 11-1207,11-7-752,4 3 89,10-10-272,5-6 1955,4-2-1923,5-2-1002,3-6 0,3-4 199,2-3 0,1-1 423,-11 1 1,1 0-1,-2-1 806,10-4 1,-3-4-1093,-5-2 0,-3 0 442,-6 3 1,-1-1 730,10-12 1,-3-3 2266,-3-2-2048,-9 12 0,-2 2 421,-6 3-167,-3 10 321,-1 3-902,-6 29-436,1-9-169,-1 3 1,1 1 123,-4 7-54,2 0-230,2-10 0,1 1-852,1 3 1,0-2-330,-2 15-327,2-5 361,3-24 1473,0-3 0,0-2 0,0-3 0</inkml:trace>
  <inkml:trace contextRef="#ctx0" brushRef="#br0" timeOffset="31909">27195 3172 9922,'2'6'3276,"0"-2"-1550,-2-4-1547,2 30-179,-2 6-23,1-11 1,0 2-15,-1 3 1,0 1-894,-1 0 1,1-1 95,0-9 0,0 0 130,0 2 0,-1-5-559,1-14-296,0-2 749,-1-11 0,1 6 0,0-7 0</inkml:trace>
  <inkml:trace contextRef="#ctx0" brushRef="#br0" timeOffset="32269">27236 3268 6728,'4'7'3276,"0"-1"0,-4-6-2707,0 0-740,25 1 81,-13 3 34,18 4 56,-20 2 90,-2 9-82,-3-3 104,-1 15-112,-7-12-70,1 3-137,-2-11-589,3-2 189,1-4-992,17 0 980,-4-6 190,5-3 1,2-3 117,-2-6-433,7-3 0,1-1 425,-2-8 604,-5 8 1,4-3 0,-2 2 443,-4 0 1,0 1-298,1-2 1,-1 1 922,-1 2-1002,-14 14 1014,-3 12-802,-7 19-565,2-1-289,1-7 0,0-1 280,0 5 418,1 1-1213,2-5 0,0 1-2473,0 10 789,2 0 2488,2-18 0,-1-13 0,1-1 0</inkml:trace>
  <inkml:trace contextRef="#ctx0" brushRef="#br0" timeOffset="32427">27659 3282 8324,'3'-1'2926,"0"0"-2086,-3 1-980,21 7-2999,7-4 1269,7 4 1219,-5-6 0,-21-1 0,-4-1 1</inkml:trace>
  <inkml:trace contextRef="#ctx0" brushRef="#br0" timeOffset="32611">27933 3008 11370,'7'6'1638,"-19"16"0,-6 3-1038,4-4-857,0-1 0,-3 4 1,4-1-1383,6 0 1,2-1 818,-3 10 1,3-3 0,5-25 0</inkml:trace>
  <inkml:trace contextRef="#ctx0" brushRef="#br0" timeOffset="33178">27919 3049 8900,'10'-3'3276,"-2"0"-2153,-8 3-67,0 0-2815,23 57-710,-11-27 830,1 4 1,-2 0-524,-8-11 2130,-10-10-206,-4-1-8,-5-2 219,-2 0 1,-3 0 690,-1 2 1,0 0-346,0-1 1,0 1 422,1 1 0,4-2-244,7-2-226,0 2-219,8-7 137,2 0-125,4-4 3211,4 2-3083,3-2-148,5 1-45,4-1-308,3-2 0,2 1-219,3 0 1,-1 0 511,1-1 0,-1 1-167,-2 0 0,-4 0-81,-3 2 218,-5 0 417,-5 6 1381,-35 16-2240,11-6 586,-5-3 0,-1-1 19,1 0-300,-6 6-53,12-8 207,-2 7-134,14-12 8,3 0 61,2-3 68,3 0 25,15 1-476,4 0 476,0 2 923,-5 7-705,-16-2 382,-21 23-381,5-17 1,-1 0-425,0 0 1,-1 0 123,-11 10-135,20-19 87,4-3 174,13-3-163,9-5 1,4-3-165,-4 2 1,1 0-1358,12-5 1,0-1 187,-12 4 0,-1 1 1428,6-3 1,-2 1-1,-2 1 1,3-1-1</inkml:trace>
  <inkml:trace contextRef="#ctx0" brushRef="#br0" timeOffset="40315">9954 2366 11353,'2'-4'683,"-1"1"-363,-1 3 503,65-11-613,-39 8 1,2 0 0,4 1 0,2-1-1,2 0-575,-5-1 1,3 0 0,1 0 0,3 0 0,0-1 0,0 1 0,0 0 0,0-1 0,-2 2 268,0-1 0,0 1 0,0-1 0,-1 1 0,0 0 1,1 0-1,0 0 0,1-1-56,1 1 0,1-1 1,0 0-1,2 0 1,-1 0-1,-1 0 1,0 0-1,-2 0 1,-2 0 151,4 1 0,-2-1 0,-2 0 0,0 1 0,0 0 0,1-1-253,1 0 0,1 1 0,0-1 0,0 0 1,0 0-1,0 0 253,-5 1 1,-1 0 0,0 0 0,0 0 0,1 0 0,2-1 0,3 1-96,-6 0 1,2 0 0,2-1-1,1 1 1,1-1 0,0 1-1,1-1 1,0 0 0,1 1-1,-1-1 1,0 1 0,-1 0 69,0 0 1,0 0 0,0 0 0,0 0 0,1 0 0,-1 0 0,0 0 0,1 1 0,-1-1 0,0 0 0,1 0 0,-1 1-38,0-1 1,1 0-1,-1-1 1,1 1 0,0 0-1,-1 0 1,1 0 0,-1 0-1,0 0 1,0 1-1,0-1 1,-1 1-168,2-1 1,0 1 0,0 0-1,1 0 1,-1 0 0,0 0 0,-1 1-1,-2-1 1,-1 1 0,-3 0 0,-2 0-301,8 0 0,-3 0 0,-4 1 0,0 0 1,0 0 528,7 0 0,0 0 0,-2 0 0,-4 1 0,6-1 0,-10 1 0,-16 1 0</inkml:trace>
  <inkml:trace contextRef="#ctx0" brushRef="#br0" timeOffset="40516">11075 2625 13258,'33'-10'-101,"1"-1"1,0 1 0,-1-1 0,1 1 0,0-1 0,-1 1 0,1-1-1,-1 1 1,3 0 0,-4 1 0,-1 1 0,2 0 0,5-2-112,-8 1 0,3-1 0,3 0 1,1-1-1,2-1 0,1 0 1,0 0-1,0 1 0,-1-1 1,-2 2-1,-1 0 0,-4 2 206,6-1 1,-2 1 0,-3 1 0,0 0 0,0 1 0,0-1 0,2 1-9,-4 0 1,0 0 0,0 0-1,0 0 1,1 0 0,3 0 0,3 1-1,4 0 3,-14 1 1,2 1-1,2 0 1,3 0-1,1 0 1,2 1 0,2-1-1,1 0 1,0 0-1,2 0 1,0 1 0,0-1-1,1 1 1,0-1-1,-1 1 1,0-1 0,-1 1-1,0-1 1,-2 1-1,-1 0 1,-2-1 0,-1 1-1,-2 0 1,-2 0-1,-3-1 1,15 0 0,-6 0-1,-3-1 1,-2 1-1,-1 0 1,0 0 0,2 0-1,4 0 1,4 0-1,-4 1 1,0 0 0,1 0-1,-1 1 1,1-1-1,-1 0 1,0 0 0,1 0-1,-1 0 1,0 0-1,1 0 1,-1 1 0,1-1-1,-1 0 1,0 0-1,1 0 1,-1 0 0,0 0-1,1 0 1,-1 0-1,1 1 1</inkml:trace>
  <inkml:trace contextRef="#ctx0" brushRef="#br0" timeOffset="43000">4143 4061 3470,'1'7'562,"0"-2"866,-1-5-991,44 1 95,-5 0-147,-12-1 0,5-1 0,6 1 1,3-1-445,-12 0 1,3-1 0,2 0-1,2 0 1,2 0 0,1 0 0,0-1-1,1 1 1,0 0 0,-1 1 31,-4 0 1,1 0 0,0 0 0,1 0 0,0 0 0,1 1 0,0-1 0,0 1 0,0-1 0,0 0 0,0 1 0,0-1 0,0 0-62,-2 0 1,-1 0 0,1 0 0,-1 0 0,0-1 0,1 1 0,0 0 0,-1 0-1,1 0 1,0 0 0,1 0 0,0 0 0,0 1 0,0 0 87,1 0 0,1 1 0,1-1 0,2 1 0,0 0 0,0 1 0,0-1 0,1 1 0,-2-1 0,0 1 0,-2 0 0,-1-1 0,-2 1 0,-3-1 0,-2 1 0,-2-1 0,12 1 0,-7 0 0,-2 0 0,-1 0 0,5 0 0,3 1 0,-1 0 0,1 0 0,-1 0 0,1 0 0,-1 0 0,1 0 0</inkml:trace>
  <inkml:trace contextRef="#ctx0" brushRef="#br0" timeOffset="43784">4499 9436 10961,'34'-4'207,"0"0"0,1 1 1,1-1-1,1 0 1,-1 1-1301,-2 0 1,0 0 0,1 0 1030,-7 0 0,0 1 1,3 0-1,5-1 52,-9 1 0,3 0 1,3 0-1,1 0 1,2 1-1,2-1 0,0 0 1,1 0-1,-1 0 1,0 0-1,-2 1-213,1-1 1,0 1-1,0-1 1,1 1-1,-1 0 1,1 0-1,0 0 1,0 0-1,0 0 1,0-1 0,1 1 98,-3 0 1,0 0-1,0-1 1,1 1-1,0-1 1,0 1 0,1-1-1,-1 1 1,-1 0-1,1-1 1,-2 1 0,0 0-1,0 0-204,3 0 0,1 0 0,-1 1 1,0-1-1,-1 0 0,0 1 1,-2-1-1,-1 1 0,-1-1 1,-1 1 311,11 0 1,-1-1-1,-3 1 1,-3 0-1,-3 0 1,-1 0-1,-4-1 1,0 1-1,1 0 1,1 0-1,-1 0 1</inkml:trace>
  <inkml:trace contextRef="#ctx0" brushRef="#br0" timeOffset="45230">3664 3432 14260,'7'2'619,"-1"0"-622,-6-2-268,0 59-2396,4-35 1944,-2 12 0,2-1-1990,4-15 616,1-3 2262,0-1 1,-5-8 0,0-2 0</inkml:trace>
  <inkml:trace contextRef="#ctx0" brushRef="#br0" timeOffset="45582">3555 3883 12440,'-25'-7'578,"-8"-3"1,-1-2-59,5 1-1340,5-2 1,-7-4 0,0-1 0,6 1 498,4 0 1,2-1 317,-4-3 0,-2-2 0,6-1 56,7-6 1,8 0-81,5 5 1,2 1-37,-2-10 0,3 1-17,7 9 0,6 0-284,0 3 0,5-1 0,1-1 0,-2 3 319,0 2 0,-1 2 1,2-1-185,4-2 0,2-2 1,2 2-1,-3 3 192,-2 5 1,0 3 0,-1 1 21,2 0 0,0 2 0,1 0-21,-1 1 1,1 2 0,-1 0 22,1 3 1,-1 1 0,0 1 94,0 1 0,-1 0 0,0 5-95,2 7 1,1 4-1,-1 3 1,-4-2 77,-3-3 0,-2-1 1,-1 3 32,1 3 1,2 1 0,-3 2-1,-7-1 644,-11 12 0,-11-2-365,-1-11 1,-4-1 0,0-1-291,-1 1 1,-1 0 0,-2-3-51,-3-1 0,-2-2 1,-3-1-90,-1-2 0,-3-2 0,0-1 1,2 0-193,4-2 1,2-1 0,-2 1 93,-3 0 0,-2 1 0,0-1 1,4-2-292,1-2 0,2-1-475,1-1 1,2-1-2362,-15 0 3086,1-4 0,20 1 0,0-2 0</inkml:trace>
  <inkml:trace contextRef="#ctx0" brushRef="#br0" timeOffset="48882">3363 11870 9060,'7'-5'3021,"-2"1"-2136,-5 4 2391,0 0-1887,4-6-1095,-3 4-120,5-5-208,-3 7 34,3 0-182,32 6 51,-14-1-30,0-1 0,1 2-152,8 8 145,-10-3 33,3 4 40,-15-3 308,-9 11-73,-6-5-36,-11 9-34,-3-9-3315,-3-1 3343,2-2-11,2-3-50,5-3-569,4-3 434,6-3 8,2-1-2117,13-2 2244,-3 0-37,13 0-494,-1-3 0,1-1-654,8-1 317,-5 0 1,0-1-809,-5 2 1,-1 1-858,7-1 2358,4 0 1,-22 4 0,-3 0-1</inkml:trace>
  <inkml:trace contextRef="#ctx0" brushRef="#br0" timeOffset="49198">3541 12321 12132,'-20'-2'1092,"-5"-2"0,-4-3 0,3 1-4369,-2-5 2868,3 3 0,-4-1 0,5 0 533,-2-8-581,11 3 1,0-1 451,-3-9 488,7 7 1,2-2-608,8-8 1,5-3 0,0 2 96,0 3 1,3 0-399,4-9 0,3-5 0,1 6 349,0 12 0,1 4-8,6-7 0,1 3 39,-5 8 1,1 3-14,0 0 1,2 1-109,6 3 0,4 1 0,-2 2 76,0 2 0,0 1 329,1 1 1,2 2-1,-4 2-312,-4 5 1,-3 3 0,0 3 1,-2 0-9,0 3 0,-3 1 11,-2 1 1,-2 1 15,-2-1 0,-3 4-48,-9 5 0,-5 5 0,-2-4-617,-1-4 1,-2-1 551,0 3 1,0 3-1,-3-7-174,-2-9 0,0-4-655,-7 10-699,-3-2 1694,0-1 0,13-10 0,1 1 0</inkml:trace>
  <inkml:trace contextRef="#ctx0" brushRef="#br0" timeOffset="49482">4539 12841 14495,'-14'-9'894,"3"2"298,11 7-1337,0 0 223,30-22-1586,-12 17 0,4 0 1472,8-5 1,7-3 0,4 2-3,-9 5 0,4 1 0,3 1 0,2 0 0,0 0 0,-2 0 0,-2 0-445,2-1 0,-2 1 0,0 0 0,1 0 0,2-1 408,-6 2 1,2-1-1,2 0 1,0 0-1,1 0 1,-1 0-1,-1 1 1,-2 0-473,6 1 1,-1 0 0,-1 0 0,-1 1 0,-1 0 0,-2 0-274,5-1 1,-4 1 0,1 0 0,2 0 667,-4 0 1,4 0 0,1 1 0,-1-1 0,-3 0-1,-7 1 1,6 0 0,-5 0 0,0 0 0,-1 0-1</inkml:trace>
  <inkml:trace contextRef="#ctx0" brushRef="#br0" timeOffset="49633">5619 12759 0,'27'1'0,"-6"0"0</inkml:trace>
  <inkml:trace contextRef="#ctx0" brushRef="#br0" timeOffset="50098">9831 12868 4895,'27'3'454,"0"0"1,1 1 0,-1-2 0,0 1-1,1-1-686,7 0 1,1-1 0,3 0-425,-7-1 1,3 0-1,1 1 1,0-1 0,-2 0 287,3 1 0,-1-1 0,0 1 1,1-1 164,-4 0 1,3 0-1,-1 0 1,-2 0-1,-3 0 74,10 0 0,-5 0 110,-1 0 0,-2 0 17,-4 0 1,-2 0-121,1 0 1,-3 0 121,4-2 0,-5 1 0,-19-1 0</inkml:trace>
  <inkml:trace contextRef="#ctx0" brushRef="#br0" timeOffset="51304">3350 7795 12680,'4'4'1146,"0"-1"-1557,-4-3 416,47 0-16,-21 1-753,2 0 1,2 1 718,6 2-25,-2 6-32,-2-1 102,-6 3 249,-16 7-67,-11-5-20,-5 9-19,-19-2-70,4-4-475,-9 4 475,10-8-173,-4 1-205,12-7-219,-1 2 126,17-2 317,1 1-482,14 11-1680,7 3 2082,-9-7 0,1 1 158,-4-3 1,1 0-325,1 4 1,-1 0-128,-1 2-140,1 5 12,-11-10-1042,-7 8 566,-1-10 1058,-9 5 0,8-13 0,-2-2 0</inkml:trace>
  <inkml:trace contextRef="#ctx0" brushRef="#br0" timeOffset="51653">3486 8314 12946,'-4'-7'801,"-15"-6"1,-6 0-1959,-2 0 1246,3-3 1,-1 0-90,-3-4-107,12-3 29,-4-4 133,7 6 0,3-5-59,1-9 0,3-1-33,0 6 1,1 0-1089,5-6 0,3 3 1027,8 1-82,7 2-2165,6 2 2247,-10 15 0,3 0-468,8 2 0,4 0 1,-2 1 502,1 2 0,1 1 27,1 0 1,2 0 0,-1 4-16,8 9 1,-3 4-76,-9-2 1,0 2 125,7 5 0,-3 3 5,-12-4 1,-5 3 782,-5 20 0,-7 2-654,-3-17 1,-3-1-55,-2 5 0,-4 1 1,-2-4-41,-9-7 1,-2-3-41,4 2 0,-1-2 580,-4 0 1,-2 0-1125,-2 2 1,-1 0-1096,-6 0 1,1-2 1091,4-2 1,1-1 0,7-1 0,3-3 0,7-5 0</inkml:trace>
  <inkml:trace contextRef="#ctx0" brushRef="#br0" timeOffset="77058">13768 2858 12806,'-4'1'1345,"0"0"-889,4-1-411,-1 0-87,-1-1 34,-5-1-37,1-1 45,-2-1 106,0 1-33,4 2-3350,-1 0 3288,-2 0-11,2 1-5,-1 0-40,1 0-20,2 0-69,0 0-384,2 0 3504,7-1-2986,0 1 294,6-2-244,7 2-50,-4-1 87,4 0 0,1 1-238,16-3 17,-2 0-525,-3-1 404,-24 3 104,-6 0-104,-9 1 65,-15 5 187,6 0 24,-4 3 0,0 2 36,3 0 1,1 1-58,-1 0 0,1-1-107,-11 16 37,19-15-168,-1 7 233,9-6 5,2-1 39,13-4-39,-1-5-132,12-2 1,2 0-105,9-2 200,-11 1 0,0 0-228,3 3 651,-22 10-158,-16 14-195,-5-2 2,-2-7 1,-2 0-816,0-1 824,-4 3-227,4-3-171,9-5 232,0 1-178,18-5-947,27-6 1193,0 1 54,-13-2 0,1-1 212,8 3-711,-17 2 753,0 4 1553,-14 14-1489,-12 2-389,-3 6 188,-9-3 72,-1 2-36,6-8-195,4-1 1,0 0-52,3 4 10,-2 4 1,11-12-45,7-4 193,19-1 26,0-5-90,8-5 50,-5-12 3,-13-1 643,1-4-626,-8-9-409,-4 4-64,-4-4-127,-4 8-1797,-8 1 677,4 5 1647,-5-4 0,10 10 0,0 0 0</inkml:trace>
  <inkml:trace contextRef="#ctx0" brushRef="#br0" timeOffset="77257">14206 2817 11597,'4'0'1313,"0"0"-924,-4 0-298,-26 58-635,16-33-474,0 0 0,-2 4 1,4-5-240,4-3 1231,1 8 0,3-20 1,0 0-1</inkml:trace>
  <inkml:trace contextRef="#ctx0" brushRef="#br0" timeOffset="77957">14178 2899 7086,'5'7'3276,"-1"-2"-521,-4-5-2500,33-28-255,-25 23-3,17-9 0,-1 4 3,-17 14 178,17 6-125,-18-5 28,0 3 0,-6-3-3358,-14 6 3210,10-1-135,-13 2 1,-2 1 310,0 6-73,-8 1-36,11-9-3,14-8-8,1-2 227,5 1-101,18 1-160,-1-1-199,13 0-829,0-1 1847,1 3-1130,-11 4 264,-10 2-280,-32 8 198,-1-5 256,-3 1 1,-1 0 1202,-9 7-1040,15-10 0,1 0 537,-1 5-556,15-10-97,0 0 98,5 3-3504,5-1 3266,2 1 50,5-2-76,4 0-24,9 5-12,-8 0 70,0 1 3,-19-1 9,-6-3-7,-3 4-35,-12 2 33,8-5-81,-5 4-29,11-9 3376,3 1-3501,1 1 98,1-1-583,9 6 807,1-6-14,4 2 8,-2-6 101,-5 0 219,-1-1 1083,-2 8-977,-4 4-454,-3 3-58,-8 10-1,3-10-50,-3 4-205,7-2-3016,9-6 3168,3-1 109,5-7-598,11-6-261,-4-2 482,11-6 1,0-1-1,-8 3 1,-1-1-1,-1 1 1</inkml:trace>
  <inkml:trace contextRef="#ctx0" brushRef="#br0" timeOffset="78094">14753 3419 13798,'3'2'644,"0"1"-1737,-3-3 1,0 0 0</inkml:trace>
  <inkml:trace contextRef="#ctx0" brushRef="#br0" timeOffset="78394">15190 2872 3471,'5'5'3209,"-2"0"-217,-3-5-2919,-51 63-753,33-39 1,-1 2 573,-2 0 0,-1 2 1,2-2-1355,1 0 0,5-4-1817,4-7 3270,2-2 1,6-10 0,2-2 0</inkml:trace>
  <inkml:trace contextRef="#ctx0" brushRef="#br0" timeOffset="78524">15135 2995 9183,'11'6'3276,"-3"-1"-2228,-8-5-3378,31 51 700,-15-32 1630,8 12 0,1-4 0,-13-20 0,4-2 0</inkml:trace>
  <inkml:trace contextRef="#ctx0" brushRef="#br0" timeOffset="78830">15422 2913 9978,'-9'4'3024,"2"0"-2662,7-4-146,-34 61-3161,24-33 2698,-1-5 1,-3 4 0,4-2-1689,8 9 1702,1-10-2889,2 8 2430,-1-22 1127,2 0-427,-1-11 659,1-3 117,0-3 1446,1-4-1709,1-2 546,4-7 397,5-5-1100,-3 4 171,6-1-504,-9 17-31,3-2-518,6 2-810,-2 1 581,4-1-74,-6 1-329,-10 1-572,8 1 1722,-11-2 0,9 2 0,-7 0 0</inkml:trace>
  <inkml:trace contextRef="#ctx0" brushRef="#br0" timeOffset="79324">15559 2858 10695,'3'7'868,"0"-2"-876,-3-5-174,41-4-448,-23 2 626,8 0 0,-3 0 189,-17 4 322,9 9 165,-25 14-664,5 0-39,-3-5 0,-1-1 5,-8 1-235,3 16 15,8-14 204,-2 0 42,11-11 64,0-10 254,5 0-318,1-1-210,17-12 204,-8 4-1414,13-11 1348,-12 5-94,-1-2 113,1 0 50,0 0-39,4-5 149,-2 4 131,-6 4 134,-6 6-282,-9 7 120,0 3 33,-4 8-360,2 1 61,-3 3 1347,5-6-1182,6-3 53,15-2-120,-2-4 0,2-1-50,14-2-23,-10-2 0,-2 0-134,-2-2-941,7-1-798,-23 5 1168,-3 4-379,-16 5 1115,-18 9 0,17-8 0,-8 3 0</inkml:trace>
  <inkml:trace contextRef="#ctx0" brushRef="#br0" timeOffset="79613">15723 3145 6190,'-7'0'1638,"-16"24"0,-1 8 1526,12-10-3618,-2 0 0,-4 5 0,7-6 317,9-6 128,4 0 76,15-8-574,7-11 305,9-2-231,0-9 377,-8-1 49,5-2 0,1-1 388,-3 1-258,-2 2 0,-4 3 140,-16 10 252,-4 4 695,-2 3-604,0 3 85,-4 11-752,2-2-20,-1 3 566,4-7-616,9-2-186,3-5-455,10-1 1,5-2 302,2-3 1,0-2 0,-5 3 0,-1 0 0,-4-3 0,1 1 0</inkml:trace>
  <inkml:trace contextRef="#ctx0" brushRef="#br0" timeOffset="79757">16284 3309 12227,'6'4'-272,"-2"-1"-736,-4-3 437,0 0 1,0 0 0</inkml:trace>
  <inkml:trace contextRef="#ctx0" brushRef="#br0" timeOffset="80210">13604 3610 5616,'29'0'1333,"-1"-1"1,11 0-1446,-12-1 1,4-3-1,-3 1 112,1 0 0,-1 0-102,0 0 0,4 1-289,3-1 0,4 0 0,1 1 391,-8 2 0,0-1 0,0 1 0,-2 0 0,5-1 0,-1-1 0,-2 2 0,-6 0 0,0 1 0,0 0 0</inkml:trace>
  <inkml:trace contextRef="#ctx0" brushRef="#br0" timeOffset="80559">15176 3624 14918,'12'4'1014,"-3"0"-855,-9-4 124,45-3-1376,-19 2 1,3 0 0,3 0 767,-1 0 1,4 0 0,0 0 0,0 0-220,-2 0 0,1 0 0,-1 0 0,0 0 361,-1 1 1,0 0-1,-1 0 1,-2 0-270,2 0 0,-1 1 1,0-1-579,0 1 0,0 0 0,-1-1 224,-3 2 1,0-1 0,0 0 805,14 1 0,-3-1 0,-1 1 0,-3-2 0</inkml:trace>
  <inkml:trace contextRef="#ctx0" brushRef="#br0" timeOffset="81109">13645 3760 9183,'-25'-14'-614,"0"0"0,-1 0 0,7 2 1,-1-1-219,-10-5 1,-4-3 0,5 1 782,9 3 0,3 0-414,-6-12 1,2 2 0,0 1-1,9 7 1,1 1 0</inkml:trace>
  <inkml:trace contextRef="#ctx0" brushRef="#br0" timeOffset="81161">13221 3063 5291,'29'-9'0,"-1"-1"0,0 1 0,6-2 0,0 0 0</inkml:trace>
  <inkml:trace contextRef="#ctx0" brushRef="#br0" timeOffset="81665">13672 3514 10614,'-4'-5'1111,"-17"3"1,-10 1-274,0-5 1,-3-1-1,0 0-1931,2 3 1,0 0 0,0-1 487,-4-5 0,0-2 0,5 0 697,7 0 1,5-2-460,4 0 1,2-2 476,-2 0 1,0-3-57,2-9 0,1-5 1,3-3-105,6 0 0,3-3 1,1-1-1,0 0-185,-2 3 1,-1 1-1,2-2 1,3-1 282,3 5 1,2-3-1,2-1 1,1 1-1,0 2 1,0 5 7,3-6 0,0 4 0,5-1-36,-2 6 0,2-2 0,3-1 0,0 0 0,1 2 0,0 4 59,3 0 1,1 3 0,1 2 0,1 0-74,-3 0 1,0-2 0,2 2 0,-1 1 0,1 3 10,0 3 1,1 2-1,0 3 1,0 1-23,4 1 1,1 2 0,-1 1 0,0 0-22,2 2 0,0 0 0,1 2-54,-3-2 0,2 0 0,1 3 0,3 6 82,-9 2 1,3 4-1,2 3 1,2 2-1,0 2 1,-1 0-1,-1 0 1,-3-2-1,-3-2-56,1 1 1,-5-2 0,0 0 0,0 1 0,3 3 49,0-2 0,4 3 0,2 2 0,1 1 0,0 0 0,-2 1 0,-2-1 0,-6-2 0,-5-1 272,1 9 0,-9-2 0,-3 4-288,-2-1 1,-1 3-1,-3 2 1,-1 0-1,-3-2 26,-4 2 0,-3-2 0,-1-1 0,0 3 6,2-4 1,0 3 0,0-1 0,-1-1 0,-3-3 27,-4-2 1,-1-3 0,-2-2-1,-2-2 164,-1-1 1,-3-2-1,0-1 1,2-1-29,-1 1 1,1-2-1,-4 0 30,1-4 0,-4 1 1,-2 0-1,-2-1 0,0-1 1,1-1-203,-5-1 1,0-2-1,0-1 1,-1 0-1,1 0 5,5-1 1,0 1 0,-1 0 0,1-1 0,1 0 0,-1-1 91,-3 0 0,-1-1 1,2-1-1,0 0 0,4-1-99,-4-2 0,4 0 0,0-1-2,4 1 0,0-1 0,-3-3-235,2-3 1,-4-2 0,-2-3 0,-1-1 0,3 1 0,2 0-169,-6-3 1,4 1 0,-3-4 324,7 4 0,-4-1 0,0-2 0,1 0 0,2-1 0,5 2 37,1-6 0,4 1 0,1-3-462,1-2 0,1-4 1,0 0-1,2 2 83,-3-1 0,1 0 0,4-4 420,6 3 0,4-6 0,1-2 0,1 0 0,0 3 0,-2 6 0,-3-6 0,2 2 0,9 3 0,0 0 0,0 0 0,0 0 0</inkml:trace>
  <inkml:trace contextRef="#ctx0" brushRef="#br0" timeOffset="82344">15258 3719 14408,'-26'-16'204,"1"-1"0,-1 0 1,-3-3-1,-2-1-92,8 4 1,-3-1 0,1-2 0,0-1-551,1-4 0,1-2 0,1-1 0,0 2 438,3 3 0,0 1 0,0-1 0,2-1-566,-1-4 0,0-2 0,2 0 1,5 2 513,3-7 0,5 1 21,1-1 0,4-3-94,3 10 0,3-2 0,1-2 1,2 0-1,2 1 76,1 0 0,3 0 1,0 0-1,2 0 0,-1 0-231,-1-1 1,0 0-1,0 0 1,1 1 0,1 2 266,1 3 1,1 0 0,1 2-1,0 2 1,-2 3-27,13-4 0,0 5-145,-10 6 1,0 1-1,1 1 184,0 1 0,1 0 0,3 2-2,1 2 0,5 0 1,2 1-1,-1 1 1,-3 1-25,5-1 0,-3 2 0,4 1-49,-5 2 1,3 0-1,3 2 1,-1 0 0,-2 1-1,-4 1 42,3 4 1,-4 1-1,1 3 120,-1-1 1,1 1 0,0 1-1,-4 1-102,0 3 0,-4 0 1,0 2 12,0-1 0,-2 2 0,0 4 45,-4 1 0,-1 6 0,1 2 0,-1 2 0,-2-2 0,-1-4-18,-1-1 1,-2-3 0,-1 0 0,0 3-9,2 2 1,0 4 0,0 1 0,0 0 0,-3-2 0,-4-5 328,-4 0 1,-3-3-1,-3 0-223,-4 8 0,-3 2 1,-1-4-33,3-7 1,-1-3-1,-4 2 112,-3-2 1,-3 1 0,-3 1 0,-2-2 0,-2-3 40,1-6 0,-3-2 0,-2-2 0,0-1 1,0 0-1,2 1-229,-2 2 0,1 1 0,0-1 0,0 0 0,-2-2-15,1-3 0,-2-1 0,-1-1 0,1-1 0,2-1 0,2 0 65,-6-1 0,4-2 1,-4-1-252,2-1 1,-3-2 0,-2 0-1,0 0 1,1-1-165,4 0 0,1-1 0,0 0 0,0-1 0,-1 0 98,2 1 1,-1 0-1,-1-1 1,1 0-1,1-1 1,3 0-283,-3-3 1,2-1 0,1 0-1,2-2-559,-8-5 1,2-2 0,5-1 623,10 1 1,3 0 0,-1 1 0,-11-6 0,3 3 0,13-10 0</inkml:trace>
  <inkml:trace contextRef="#ctx0" brushRef="#br0" timeOffset="89111">8039 4307 12714,'2'8'1014,"0"-3"-2653,18-6 1,8-5 989,-10 3 1,2-1 913,8 0 0,6-1 0,5 0 0,-1 0 0,-4 0-437,2 1 0,-3 0 0,5-1 206,-8 2 0,3 0 0,2-1 0,2 0 0,1 1 0,0-1 0,1 1-109,-3 1 0,2-1 0,0 1 1,2 0-1,-1 0 0,1 1 1,0-1-1,-2 0 0,0 0 16,1 1 0,-1-1 0,0 0 1,0 1-1,-1-1 0,1 1 1,0-1-1,1 1-169,-1-1 0,2 1 1,0-1-1,1 1 0,-1-1 1,0 1-1,-2 0 0,-2 0 1,-3 0-6,6 0 0,-2 0 0,-3 1 0,-2 0 0,0 0-860,8 2 1,-2 0 0,-4 0-192,1-1 1,-4 2 1283,-2 3 0,-6 0 0,-13-1 0,-13 0 0</inkml:trace>
  <inkml:trace contextRef="#ctx0" brushRef="#br0" timeOffset="89261">8463 4540 15593,'-3'-2'291,"1"0"-123,17 1 0,18 3 0,7 0 0,-5-1-1261,-6-1 1,-1-1 0,4 1 719,-3 0 1,4 0-1,2 0 1,1 0 0,1-1-1,-1 0 211,-2-1 1,1-1-1,0 0 1,0 0-1,1 0 1,-2 0 0,0 0 148,1 0 1,-1-1 0,-1 1 0,1 0 0,0 0 0,2-1-87,-2 1 0,1-1 0,1 1 0,1-1 0,0 1 0,0-1 0,0 0 0,1 1-266,-3-1 1,1 1 0,0 0 0,1 0 0,-1-1 0,1 1 0,-2 0 0,-1 0 0,0 0-183,4 0 1,-1 0 0,-1-1 0,0 1 0,0 0 0,3 0 390,-5 1 0,2-1 0,1 0 0,2 0 0,-1 0 0,-1 1 0,-3-1 0,-2 1 0,-5 0 0,10-1 0,-7 1 0,0 0 0,2 0 0,0 0 0,0 1 1</inkml:trace>
  <inkml:trace contextRef="#ctx0" brushRef="#br0" timeOffset="93263">11375 3760 12969,'-14'-5'1414,"2"2"-884,12 3-253,-38-2-679,20 5 402,-5-3 0,-2 3 194,1 11 1,4 3-186,0-2 64,0 2 0,4-2-141,12-5-18,3 2 8,14 5 16,10-5 1,3-1 58,-7 0 0,1-2-1636,12 1 1,-1-1 1284,-1 1 203,-4 1 149,-1 11 492,-22 4-372,-3-1-12,-21-2-142,-10-10-1173,12-7 1,-1-2 1208,-14-7 0,8 3 0,19-10 0</inkml:trace>
  <inkml:trace contextRef="#ctx0" brushRef="#br0" timeOffset="93612">11786 3856 13591,'-13'-4'1312,"-11"6"0,-4 4-1095,3 5 0,-1 3-388,0 0 0,-3 3 0,3-1-648,-1 1 0,4 0 731,5 2 0,6-1 82,12-2-252,18-14 1,6-5 95,1 3 167,8-11 0,3-5 35,-6-1 1,-2 0 263,-4 4 0,-1 0-198,1-1 1,-3 4 444,-6 7 721,-14 18-1583,1 16 99,0-4-385,3 4-181,2-20-435,2-4-2064,15-4 2638,0-12 1,-1 5 0,-10-8 0</inkml:trace>
  <inkml:trace contextRef="#ctx0" brushRef="#br0" timeOffset="94062">12045 3856 9696,'5'6'3276,"-1"-2"-2525,-4-4 201,-10 62-955,6-40-443,-2 16 0,1-3 329,4-23 134,1 0 350,10-19-401,-2-1-2,9-13-9,-4 1-145,-1-2 2,-2 6 1,0-2-4,7-5 1,1 1 353,-6 6 1,0 1-178,6-4 0,-1 8 908,-6 25-608,-2 14-278,-6 2 3,-5 4-11,-2-18-165,0 4 330,2-10-67,2-1-98,-2-13-241,20-15-170,-2-8 199,13 3 1,3 1-1190,-14 9 0,-1 1 1328,9-3 1,-1 4 72,-8 10 72,-4 5 1279,-1 23-1200,-9-1-151,-1 12-162,-7-11-1284,-2-1 817,-1-1 0,3-6 1,1-5-1</inkml:trace>
  <inkml:trace contextRef="#ctx0" brushRef="#br0" timeOffset="94417">12620 3801 10051,'0'23'1638,"0"-1"0,0 6-1158,-2 2 1,0 3-516,1-5 0,0 0-88,0 10 0,1 1-143,0-10 0,0 0 0,-1 0-238,0 11 0,-1-4 226,1-11 1,-1-4-401,-4-2-1252,-10-26 1801,15-10 0,2-5 130,-7 3 1,1-1 76,6-5 1,4-4-1,2 0 425,1-3 0,1-1 1,1 1-516,-2 6 1,0 0 0,0 1 149,2-3 0,1-1 0,0 6 681,5-2-657,-5 18 409,-4 4-50,4 12 409,-7 26-611,-9-9-57,4-2 0,-5 0-393,-12-7 1,-3-2-3147,-7 6 2923,10-10 1,0-4 0,3-5 0,10-6 0</inkml:trace>
  <inkml:trace contextRef="#ctx0" brushRef="#br0" timeOffset="94580">12893 3637 12804,'1'5'2837,"-1"-2"-2479,-5 18 0,-2 9-1332,4 2 0,1 3-665,-4 3 1,1 0-1,4-3 1,2-4 1626,2-4 1,-1-14-1,-1-1 1</inkml:trace>
  <inkml:trace contextRef="#ctx0" brushRef="#br0" timeOffset="94903">13085 3925 14291,'2'4'1235,"1"-1"-1787,-3-3-100,36 5 30,-19-4 185,9 0 0,-1-5 1465,-8-18-364,-6 5 638,-16-10-877,-7 21 147,-23 8-347,17 9 0,0 3-490,0-3 1,0 1 303,2 6 1,2 1-35,5 12-44,10 7-1600,14-17 1,3-2 789,8 8 460,-2-17 0,0-5-770,3-9-480,4-5 1,1-2-1,-13 5 1,0-2 1103,17-6 0,-2 0 1,-16 7-1,1-2 1</inkml:trace>
  <inkml:trace contextRef="#ctx0" brushRef="#br0" timeOffset="95163">13755 3842 13941,'-8'4'3276,"-28"-1"-988,19 0-2504,-3 0 1,0 0 215,1 6-15,1 2-408,-1 8-215,10 13 204,9-5 67,17 7 185,4-19 68,3-2-214,-2-1 222,-7 17 106,-7-8-59,-13 10-232,-11-16-320,-1-2 611,-18-3 0,21-4 0,-10-3 0</inkml:trace>
  <inkml:trace contextRef="#ctx0" brushRef="#br0" timeOffset="95314">13932 3925 6173,'3'7'1398,"-2"12"1,-2 2 1042,0-5-4080,0 16 1,-3 0 1043,-1-12 1,1 9 0,-1-25 0</inkml:trace>
  <inkml:trace contextRef="#ctx0" brushRef="#br0" timeOffset="95463">13878 3747 14831,'0'7'2411,"1"-1"-2411,-1-6-3046,0 0 2390,42 2 1,-31-2-1,10 1 1,0 0 0</inkml:trace>
  <inkml:trace contextRef="#ctx0" brushRef="#br0" timeOffset="95914">14014 3911 3677,'6'2'3276,"-1"0"-1652,11 2 1,6-1-2150,3-3 0,2 0 404,12 2 1,-1-1 603,-10-2 0,-3 0-299,6-3 122,-27 5 1172,-3 3-442,-25 25-1005,6-6 0,-2 2-10,0-1 0,0 0-52,-2 3 0,3-2-84,-2 0-19,15-2 61,-5 4 303,30 0-141,-8-9-159,17-3-222,-5-16-170,4-4-41,-5-2 1,2-3 326,1-4 1,2-4 0,-2 1-828,2 0 0,-1 0 1008,-3-1 1,1 0 0,-7 1 173,-5-5 3097,-30-4-2081,-8 20-1023,6 1 1,0 3 202,-14 16 216,8 8-323,8 9-139,13 7-458,10-7 329,15-7 327,-2-15-786,2-3-1180,7-6 1,1-2 1355,-7-3 0,-2 0 1,7 1-1,-3 0 0,-4-6 1</inkml:trace>
  <inkml:trace contextRef="#ctx0" brushRef="#br0" timeOffset="96030">14698 4198 9546,'0'7'-3277,"0"-1"2970,0-6 1,0 0 0,0 0-1</inkml:trace>
  <inkml:trace contextRef="#ctx0" brushRef="#br0" timeOffset="96520">15094 4007 9659,'4'1'3276,"-1"0"-542,-3-1-2698,14 39-8,-12-20 0,-1 1 14,6 12 0,0 0-2064,-7 4 2084,0-17 699,0-15-268,4-7-714,16-19 168,-3 3-160,-2 2 1,0-1 224,4-4-5,1-2 716,1 4 1,-1 1-724,-2 2 0,-1 2 0,-3 5 76,-12 15 552,-1 16 1,-1 6-668,0 7 36,0-5 0,-1 0 3,2-2 0,3-13 0,2-3-321,20-1-2956,11-14 0,-3 1 2672,-14-4 1,-3-1 0,-8 3 0,-1-2 0</inkml:trace>
  <inkml:trace contextRef="#ctx0" brushRef="#br0" timeOffset="96864">15108 4403 14428,'-35'-8'468,"1"0"0,0 0 0,-1-1 0,1 1 0,7 1 0,3-1 0,-3 0-173,-3 0 1,-4-1 0,-1-1 0,3 0 0,7-1-16,2-6 0,8-4-498,8-8 1,6-6 0,3 0 54,2 3 1,4 0 0,1 0-658,0 2 1,2-1 0,1 1 0,3 3 606,5-1 0,4 3 0,3 2 141,2 2 0,4 2 1,5 3-1,-7 6 1,4 1 0,2 1 0,2 1 0,0 2 0,-1 0 105,-5 3 1,1 1-1,0 1 1,0 1-1,0 1 1,1-1-1,-1 0-201,0 0 0,0-2 0,1 1 0,0 0 0,-1 2 0,-2 2 0,-1 3 166,8 5 0,0 3 0,-2 2 0,-6 4 0,-8 3 129,-8 5 0,-7 5 0,-6 1 0,-2-2-9,-3-1 1,-4 0 0,-2-1 0,-1 0-110,-1 2 1,0 0-1,-3-2 1,-4-3-25,-7-5 0,-5-3 0,-1-4 0,1-2-195,1-2 1,0-4 0,-2-1 208,0-1 0,-4-2 0,1 0 0,4-1 0,-6 2 0,2-1 0,0-6 0,-1 0 0</inkml:trace>
  <inkml:trace contextRef="#ctx0" brushRef="#br0" timeOffset="97723">16407 3651 11496,'8'0'1369,"-1"0"-991,-7 0 2898,15 166-4369,-12-139 1,-2-3 0,2 5 866,-1-1 1,1 6-1,0 4 1,1 1-1,-1 0 1,0-3-1,0-3 199,0 5 1,0-3-1,0-1 1,-1-1 89,1 5 1,0 0 0,0-1-87,0-7 1,-1 2 0,1-2-1,-1-6 378,2 10-778,-1 0-367,-1-24-2487,-1-43 1638,0-3 1,-1-3 159,0 3 0,-1-2 1479,1 2 0,-1-2 0,1 8 0,-1 2 0,0-4 0</inkml:trace>
  <inkml:trace contextRef="#ctx0" brushRef="#br0" timeOffset="98115">16503 3829 7988,'4'-29'1092,"0"1"0,2 0 0,-6 5 2184,-23 8-389,5 9-2747,-3 8 0,0 4-1273,-13 11 1388,15-7 0,0 0-52,-1 1 0,-2 1 96,-9 4 1,-4 4 0,1-1-341,6-5 1,2 0 0,-1 0-35,-6 3 1,0 1-1,4-2-401,-4 1 0,15-8-2801,20-12 0,22-16 2590,-7 6 0,2-1-205,6-5 0,0-1 892,-4 3 0,0 1 54,0-2 1,1 0 113,0 1 0,0 0-147,-1 1 0,2-1 1071,10-1 0,4-1 0,-4 3-120,-8 4 0,0 2-1055,5-3 0,4-1 0,-8 7 508,-3 12-388,-3 6 1,4 5 0,-2 0-55,2 1 1,1 1 1,-1 1 0,2 0 0,-3-1-6,0-1 0,-2-2-41,10 4-128,0-6 0,2-1-594,-14-5 0,-1-1 444,9 4 0,-5-4-2328,-12-9-609,-23-6 2457,-6-3 1,4 2 0,2 4 0</inkml:trace>
  <inkml:trace contextRef="#ctx0" brushRef="#br0" timeOffset="98365">16421 3760 3274,'-7'-7'3276,"2"1"-74,5 6-2113,0 0 1521,1-5-2260,-18 6 0,-6 3-272,1-3-103,-11 6 0,-3 4-188,10 2 0,1 3-449,-3 2 0,0 2 294,6-4 0,2 0-351,4-1 1,4-1 1931,3-2-4490,-1 4 2979,2-14 0,2 6 0,2-13 1</inkml:trace>
  <inkml:trace contextRef="#ctx0" brushRef="#br0" timeOffset="98915">17036 3637 10264,'4'5'2887,"-1"-1"389,-3-4-1817,3 50-1095,4-15-243,-4-2 1,-2 6-1,1-3-74,2-5 1,1 1-704,-2-1 1,2 7-1,-1 2 1,1-2 0,-1-6 455,1 6 1,1-1 180,-1-3 0,2 4 0,-1 0 0,0-8 331,0-8 0,-1-3-1594,3 13-743,-1-17 897,-5-15-147,-2-24 161,0-6 21,0-2 1,-1-8 0,0 4 397,0 4 1,0-2 922,0 1 0,0-6 0,-1 1 1,0 6 737,0 3 0,-1 2-319,-1 0 1,-1 0 0,0 2-1692,-5-11 1941,1 14 1,-2 2-153,-8 5 425,-10 4 807,3 15-1515,-6 9-58,10 3 1,-1 4-289,5-6 0,-2 3-105,-5 6 0,-4 6 1,-1 0-1,5-5-386,2-1 1,1 0 214,2-2 1,-4 3-1,2 0 1,5-6 2076,1 4-4938,5 1 3021,12-13 0,-2 1 0,8-12 0</inkml:trace>
  <inkml:trace contextRef="#ctx0" brushRef="#br0" timeOffset="99116">16899 3678 11910,'16'-5'1638,"11"-4"0,5 1-423,-2 8 1,0 1-2309,-4-3 1,1-1 0,-1 2 86,13 6 1,-2 3 1005,-14-2 0,1 2 118,4 2 1,4 3 0,0 0-630,-5 0 1,0 0 0,0 1 0,0 0-35,5 1 1,0 0-1,-1 1-186,-1 1 0,-1 1 0,-6-3-1458,-3 4 1785,-7 5 1,-7-12 0,-3 1 0</inkml:trace>
  <inkml:trace contextRef="#ctx0" brushRef="#br0" timeOffset="99369">15887 4800 13986,'-1'-7'742,"17"5"0,8 1-497,6-2 0,7-2 1,-12 3 0,5-2 1,5 0-1,2 0 1,1-1-1,1 1 1,-1-1-1,-2 1 0,-4 0-902,7-1 1,-3 0-1,-1 0 1,2 0 0,4 0 418,-9 1 1,3-1 0,1 0 0,3 0 0,0 0-1,2 0 1,-1 0 0,0 1 0,-1-1 0,-1 1-1,-2 1 13,4 0 0,-2 0 0,0 1 0,-1 1 0,-1-1 0,1 1 0,0-1 1,-1 1 163,1 0 0,0 0 0,1 0 0,-1 1 0,-1-1 0,0 1 1,0-1-1,-2 1 0,6-1 0,-1 0 0,0 0 0,-2 1 0,-2-1 1,-4 2-1,2 1 0,0 1 0,0-1 0</inkml:trace>
  <inkml:trace contextRef="#ctx0" brushRef="#br0" timeOffset="99546">16462 4936 17200,'-3'-4'-654,"21"1"1,16 1 849,-8 0 1,4 0 0,5-1 0,3 0 0,1 0-1,1 1 1,-1-1-525,-6 1 0,1 0 0,0 0 1,2 1-1,0-1 0,0 0 1,1 0-1,-1 0 0,1 0 1,-1 0-1,1 0 0,0 0 0,-1-1 1,1 1-1,0-1 0,0 1 1,1-1-1,0 1 0,1 0 1,0-1 299,-4 2 0,2-1 0,1 0 1,1 1-1,1-1 0,-1 1 0,1-1 1,-2 1-1,-1-1 0,-2 1 0,-3 0 1,-2 0-1,-3 0 0,11 0 0,-6 0 1,-3 0-1,5 0 0,0 0 0,0 0 1,0 1-1,0-1 0,0 0 0,0 0 1</inkml:trace>
  <inkml:trace contextRef="#ctx0" brushRef="#br0" timeOffset="109983">18622 2557 7604,'4'4'3276,"0"0"-2215,-4-4-736,2-9 546,-3 7-574,2-7-28,-5 9 48,-2 2 310,-10 6-457,-1 1-139,-9 7-21,3 1 0,-1 1-33,5-2 1,0-1-1617,-5 5 1,2-1 1352,-2 6 90,15-11-145,3-1 304,4-1-142,4 8 176,3-8-55,4 6-817,11-11 875,-1-3 203,2-4 1,4-3-227,9-7 1,2-4-1,-6 5 1,0-3 19,-4 1 0,1-2 1,-2 0-29,-3 0 0,-2 1-727,1-1 0,-1 0 780,-1 1 0,-1 0-788,12-8 803,-7 4 22,-7 4-121,-8 7-100,-7 1 88,-6 6 2202,-7 2-2108,-4 4 95,-6 5 2106,-12 4-2221,10 2-5,-3-1 1,1 1 1082,6 3-1156,2-6 1,2 0-105,10-2 182,3-5 123,4 2 236,19-4-456,-2-4 178,19 0-17,-5-8-47,-3-3 0,1-1-1588,-5 0 0,0-1 1536,9-3 0,2-2-15,-4 0 1,1-1-1,-2 1-721,-1 0 1,-1 1 770,0-1 0,3-1 0,-6 2 127,8-4-90,-4 1-102,-14 8 186,-4 2-760,-21 10 777,-2 5-94,-14 7-43,4 0 1,0 2 173,3-4 1,0 0-176,-5 5 0,-1 0-427,2 1 0,3 0 245,-3 2-70,-2 6 112,21-19 205,9 0 16,3-3-73,9-1-318,11-8 1,3-4 254,-11 3 0,1-2 39,3 0 0,2-1 1,-2-1 765,-1-1 1,-2-1-711,1 0 1,-1 0-19,0 0 1,0-1 5,-2 1 0,0-1 26,-1 1 1,-1-1 35,6-4 1,-1 0-91,-2 0-17,6-4-126,-37 25 415,-2 4-54,-15 10-141,8-2 1,-4 4 0,0 0-78,4-3 0,1 0 0,0 1 672,-6 4 0,0 0 0,3 1-768,-3 6 1,6-3-39,4 1 1024,7 9-837,37-20-426,-2-5 281,-3-10 1,4-4-86,4-7 1,0-3-1296,-6 2 1,0-1 1471,-4 1 0,2 0 0,0-3 74,-1-2 1,2-3 0,0-1 0,-4 3-746,4-3 0,-1 1 745,2-4 1,3-1 0,-8 3 676,-4-2-617,-9 12 59,-9 4-48,-14 18 1,-6 9-146,6-8 0,-1 2 792,-10 11 0,0 3-896,4-1 1,3-1 54,5-6 0,2 0-15,-1 4 1,3-1 24,8 4-47,17-12 0,5-3 260,9 1-89,0-6 1,3-4-19,-8-7 0,0-2-985,2-1 1,1-2 967,2-2 1,0-1 6,0-1 1,3-3-200,-3-2 1,4-4 0,1 0 0,-3 2 114,-5 3 0,-1 2 0,1-2 154,2-4 0,4-1 1,-1-1-1,-4 2-490,-4 2 1,-3 2 0,-1 0-644,0-2 1,-1 0 1005,8-9 0,-3 2 0,-8 7 0,-1-2 0</inkml:trace>
  <inkml:trace contextRef="#ctx0" brushRef="#br0" timeOffset="123605">14684 6591 11678,'2'2'214,"31"-4"0,12-4-1853,-20 3 1,1 0 1459,1 0 0,4-1 0,2 1 0,-1-1 242,3 1 0,0 0 0,0 0 0,0 1-16,-6 0 1,-1-1-1,2 1 1,4 0 14,-6 0 1,4 0 0,3 0 0,1 0 0,2 0 0,0 0 0,0 0 0,-2 0 0,-1 0-304,4 0 1,-1 0 0,0 0 0,-1 1 0,1-1 0,0 1 0,2-1 221,-5 0 1,1 1 0,1-1 0,0 0 0,1 0 0,-1 1 0,0-1 0,-1 1 0,0-1-166,3 1 0,-1-1 0,0 1 1,-1 0-1,1 0 0,-1 0 0,1 0-91,-4 0 1,1 0 0,0 0-1,0 0 1,-1 1 0,0-1 0,0 0-1,-2 1-152,4-1 0,-2 0 1,0 1-1,-1 0 1,1-1-1,2 1 250,0-1 1,2 1-1,0-1 1,1 1-1,-1-1 1,0 1 0,-1 0 176,2-1 0,1 1 0,-1 1 0,-2-1 0,-1 0 0,-4 0 0,6 0 0,-4 0 0,1 0 0,-4 0 0,0 0 0,1 0 0,-1 1 0</inkml:trace>
  <inkml:trace contextRef="#ctx0" brushRef="#br0" timeOffset="126111">21083 6523 0,'31'-1'0,"-1"0"0,1 0 0,-1 0 0,3 0 0,-1 0 0,0 0 0</inkml:trace>
  <inkml:trace contextRef="#ctx0" brushRef="#br0" timeOffset="126345">20700 6550 10039,'29'0'70,"-1"0"0,0-1 0,7 1 0,6-1-60,-11 1 1,5 0-1,5 0 1,2-1 0,2 1-1,-2 0 1,-2 0-1,-4 0-666,0 0 1,-3 0-1,-2 0 1,2 0 0,4 1 619,-4-1 1,3 0 0,3 1-1,1-1 1,0 0 0,0 1 0,-2-1-1,-2 1 1,-4 0-146,4 0 1,-4 0 0,-2 1-1,0-1 1,0 1 23,9 0 1,-1 0 0,1 1 0,-1-1-238,-1 0 1,1 0 0,-1 1-1,-1-1-187,-4 0 0,0 0 0,0 0 0,-1 0 600,3-1 1,1 0 0,-1 0 0,-5 0 0,3 1 0,-4-1 0,1-1-1,0 0 1</inkml:trace>
  <inkml:trace contextRef="#ctx0" brushRef="#br0" timeOffset="127756">20167 6482 12395,'22'-2'830,"0"1"1,16-2-769,-13 1 1,4-1-1,-1 0-1155,-3 1 1,0 0 0,6-1 965,-2 1 0,5 0 0,4-1 0,2 0 0,2 1 0,-2-1 0,-1 1 0,-4-1-89,3 1 1,-4 0-1,-1 0 1,3 0-1,4-1 188,-8 2 1,4-1-1,3 0 1,1-1-1,2 1 1,0 0-1,0 0 1,-2 0 0,-1 0-1,-3 0 1,-3 1-197,9-1 1,-5 1-1,-1 0 1,-1 0 0,4-1 40,-5 1 1,1 0-1,1 0 1,0 0-1,0 0 1,0 0-1,-1 0-364,4 0 1,0 0 0,-1 0 0,0 0 0,-1 0 0,-1 0 304,2-1 1,-1 1-1,-1-1 1,-1 1-1,0-1 1,4 1-1,0 0 1,-3 0-1,-3-1 1,3 0-1,0 0 1</inkml:trace>
  <inkml:trace contextRef="#ctx0" brushRef="#br0" timeOffset="131058">23968 7043 7067,'1'4'3276,"0"-1"0,-1-3-1954,-39 9-723,15 3-2238,0-4 1,-1 1-454,4 9 2898,6 3-1010,6 3-1098,3 0 1151,11 0 8,6-8-532,8 1 462,5-2 1850,6 0-1839,2-2 1,3 0 66,-9-2 1,0 0 61,7 2 0,-3 0 17,1 4 166,-19-3 430,-7-4 908,-13 9-1404,-9-6-195,-5 1-349,0-5-716,6-5-870,2-2 309,2-1 1777,0-9 0,7 6 0,0-6 0</inkml:trace>
  <inkml:trace contextRef="#ctx0" brushRef="#br0" timeOffset="131158">24105 7330 6913,'1'5'2452,"0"-1"-2452,3 30-5,-3-18-721,1 10 1,-1-1 725,-1-11 0,-1 3 0,1-14 0</inkml:trace>
  <inkml:trace contextRef="#ctx0" brushRef="#br0" timeOffset="131307">24159 7193 8262,'31'-4'0,"-1"0"0,-5 1 0,-1-1 0</inkml:trace>
  <inkml:trace contextRef="#ctx0" brushRef="#br0" timeOffset="131924">24405 7220 11636,'4'5'1341,"0"-2"-1170,-4-3 353,-25 33-714,18-19 100,-6 5 0,1 1-490,11-5 138,3-4-140,7 1 638,2-10 25,2-2-81,-3-6-6,-2-3-67,0-1 68,0-1-104,3-5-211,-3 8 320,0-1 96,-3 10-43,-3 3 221,2 20-167,-3 2-37,0 6 39,-1-7-109,0-12-23,0 8-195,2-3 182,0 0-183,-5-6 102,3-9 290,1-1 261,1-1-297,4-1 6,-6 0-174,0 0 31,0-4-30,0-2 21,0-2-318,0-11-21,0 1-189,2-18 282,0 14-166,1-4 239,1 15-282,4-4 326,-2 6 74,3-4 64,-2 8 0,1 0-81,1 0 75,1 0-100,21-4 50,-7 6 56,10 0 70,-8 15-70,-11 2 289,3 8-1069,-8-1 0,-2 2-955,0 1 1323,-2-2 1,-1-2 411,-4-6 0,-1-6 0,0-4 0</inkml:trace>
  <inkml:trace contextRef="#ctx0" brushRef="#br0" timeOffset="132508">24897 7302 3276,'-1'-3'3276,"1"0"-253,0 3-2684,-38 18-448,26-9 432,-9 3 1,3 0-641,15 2-2,3-3-97,14 6-93,4-11 408,7 2 1325,-1-9-1226,4-8 46,-8-1 89,-1-2 0,-2-1 430,1 0-333,1-2-67,-14 10-82,-3 4-81,-1 2 316,4 15-277,2 21-2137,0-1 2098,-3-11 0,-1-1 0,0 7-8,-6 1 34,6-5 1,0 2 313,-8-5 0,0-1-145,6 2 0,-1-2 743,-16 6-641,5-22-737,-22-9-400,13-14-157,-9-5-209,19-1 1,3-1-18,1-9 973,3 1 0,0 1 0,2 7 0,1-7 1</inkml:trace>
  <inkml:trace contextRef="#ctx0" brushRef="#br0" timeOffset="132658">25198 7070 13156,'3'34'141,"0"0"0,-4-7 1,1-1-1092,6 10 1,0-2 949,-4-8 0,0-2 0,4-1 0,1-1 0,-1 3 0</inkml:trace>
  <inkml:trace contextRef="#ctx0" brushRef="#br0" timeOffset="132958">25308 7330 10533,'10'4'1579,"-2"0"-1461,-8-4 36,0 0-132,51 0-204,-21-8-268,1 6 1,-1-2 558,-8-9 187,-13 2 121,-4 1 169,-3 0 1704,-3-3-1503,-11 6-664,0-1 551,-7 8-834,-4 10-5,6 4 0,2 4-39,-7 13 192,10-12 1,3 1-395,8 5 227,12-12-107,0 2-879,9-8 0,5-3 1165,1-2 0,-1 0 0,-5 1 0,0-1 0,15-2 0</inkml:trace>
  <inkml:trace contextRef="#ctx0" brushRef="#br0" timeOffset="133108">25786 7480 13969,'6'2'-109,"-2"-1"-75,-4-1 1,0 0 0</inkml:trace>
  <inkml:trace contextRef="#ctx0" brushRef="#br0" timeOffset="133764">26087 7138 9754,'-2'-4'2971,"1"0"-2029,1 4-934,-41 5-3285,29 2 2066,-13-1 0,1 1 1205,14 7 1311,-7 6-2353,13 7-949,23 2 1804,-3-3 113,3-15 1,1-2-877,7 1 956,1 2 830,-6-1 0,0 0-354,1 6 14,2 3 25,-19-11-44,-7-5-110,-3 0 2545,-4-1-3744,-21 3-1794,1-4 400,-6 2 2232,11-6 0,16 2 0,2-2 0</inkml:trace>
  <inkml:trace contextRef="#ctx0" brushRef="#br0" timeOffset="134426">26279 7220 7470,'11'6'3276,"-1"-2"-1353,-10-4-911,0 0-878,6 58-3411,-1-32 2672,-1 7 0,1-2 389,-1-17 824,-1-9-1196,2-2 490,0-3-37,2-3-92,1-5-263,5-11 3656,-2 3-3312,4-13 549,-1 17-22,-6-2-90,2 11-184,-9 3 147,1 2-18,1 1-88,6 12-187,7 6-62,-1-1-196,7 1 168,-11-15-576,16-4-488,-14-15 0,-1-5 314,10-4 751,-12-1 1,-3-1 91,-5-3-22,-2 6 1,1-2 814,1-4 1,0 0-1477,-1 5 1,0 1 1149,1-1 0,0 4 412,-1 7-64,0 6-239,0 2-83,-1 3-116,2 10 171,0 0-507,5 20-5,-1-8 1101,0-3 1,2 2-1181,4 3 1,2-1-520,3 9 539,-5-12 0,0-3-187,-5-10 316,-4-3-132,1-5-47,-3-1-224,1-2 162,-1 2 183,1 1 204,-2 7-124,0 1 60,0 10-42,-1-5-110,-2 3-407,-3-5-2553,-5-2 1048,-3-3 1912,9-2 0,-1-3 0,11 0 0</inkml:trace>
  <inkml:trace contextRef="#ctx0" brushRef="#br0" timeOffset="134564">26866 7056 9771,'22'8'-484,"0"-1"0,10 3 1,-27-7-1</inkml:trace>
  <inkml:trace contextRef="#ctx0" brushRef="#br0" timeOffset="135008">26962 7343 8727,'7'14'2296,"-1"-4"-2033,-6-10 11,5 37-3551,-1-11 2150,-1 1 0,0 0 1169,0-2 1532,-2-8-1193,-1-10 1139,0-3-970,-1-3-217,0 0-322,-5-3 2901,-3-7-3164,3 2-173,1-6-82,4 5 171,4 1 199,1-2 179,17-12 204,7 0-1243,-11 8 1,0 0 996,0 2 0,1 1-1337,4-1 0,-1 0 1351,-3 3 0,0-1-213,6-2 0,2-2 0,-1 1 85,-4-1 1,0 1 118,5-2 1,-3-1 274,-5-2 1273,-16 5-1130,-6 4 2599,-22-2-2656,-8 10-368,-1 1-108,0 12-30,23-3 158,-2 14-1037,13-3 596,3-1-1255,15-3 87,-1-11-48,7-3 1,2-1 1533,-4-3 1,-1-1 0,1 2 0,-2 0 0,5-5-1</inkml:trace>
  <inkml:trace contextRef="#ctx0" brushRef="#br0" timeOffset="135166">27564 7248 6691,'6'3'3276,"-1"-1"0,-5-2-4135,-12 30 315,13-19-172,-8 23-1779,27-27 989,1-5-1771,3-3 3006,-2-8 0,-15 4 0,1-1 0</inkml:trace>
  <inkml:trace contextRef="#ctx0" brushRef="#br0" timeOffset="135359">27769 7015 8209,'-3'-5'3276,"1"1"-1638,-8 30 0,-2 13-1964,9-19 0,1 1-520,-5 5 0,-2 4 1,3-3 111,8 11-1462,2-4-1081,-7-4 2724,7-1 0,-9-14 0,7-9 0</inkml:trace>
  <inkml:trace contextRef="#ctx0" brushRef="#br0" timeOffset="135509">27632 7207 11583,'0'4'2467,"0"-1"-2621,0-3-2770,62-16 2377,-41 10 1,0 0 0,14-3 0,-1 0 0,-8 1 0</inkml:trace>
  <inkml:trace contextRef="#ctx0" brushRef="#br0" timeOffset="137021">28849 6427 5043,'3'8'2013,"0"-2"-2239,-12 12 0,-6 4 540,-5 9-192,6-10 0,-2 4 1,1-2 279,-3 4 1,0-1-318,0 0 0,-2 3-104,4-7 1,-2 3 0,0 0 0,1 0-1075,-6 6 1,1-1 0,1 0-1,-1 1 1,0-1 0,2-2 1123,-5 6 1,6-7 0,10-15 0,4-4 0</inkml:trace>
  <inkml:trace contextRef="#ctx0" brushRef="#br0" timeOffset="137428">28220 6892 12841,'-8'30'160,"-1"-1"1,1 1-1,-3 0 1,3-1-212,11 7 1,5-5 139,7-7-130,5-9 1,3-4 83,-2-6 0,2-4-60,1-3 1,3-2-1,2-4-639,0-3 1,4-3-1,1-2 1,-1 0 0,-2 1 131,-1 1 1,-3 2 0,0-2-1,2 0-132,4-3 1,2-2-1,0-1 1,-1 2 0,-6 1-257,-3 4 1,-3 1-1,0-1 824,5-2 0,-1-1 0,-2 2 1,-6 4-1,-2 0 0,2-1 1,0 0-1</inkml:trace>
  <inkml:trace contextRef="#ctx0" brushRef="#br0" timeOffset="137615">29956 6345 13601,'-25'25'240,"-1"1"1,0-1 0,1 1 0,1-3 0,0 1 0,0 0-1,1-1 1,3-3-679,-6 7 1,0 0 94,6-6 0,-2 3 1,-2 1-1,1 0 1,2-2-478,-1 1 1,2-1 0,-1 0 0,0 0 409,-1 1 0,-2 1 1,1-1-1,3-2 1,-8 9-1,5-6 0,6-12 1</inkml:trace>
  <inkml:trace contextRef="#ctx0" brushRef="#br0" timeOffset="137821">29136 6837 13969,'2'7'864,"-11"23"0,-2 8-985,11-12 1,1 1-660,-6 0 1,-1 2-1,5-3 722,8 1 1,5-5-139,6-9 0,5-5-131,1-5 1,4-2-1,2-3-316,2-3 0,2-4 1,1 0-1,-2 0-177,-2 1 1,-1 0 0,-1 0 0,1-2 147,2-3 0,-1-1 0,0-1 1,-2 1 546,0-1 1,-2 1 0,-3 2 0,-6 2 0,-1 1 0,4-2 0,-1 1 0</inkml:trace>
  <inkml:trace contextRef="#ctx0" brushRef="#br0" timeOffset="138058">30722 6372 11356,'-21'14'694,"1"-1"0,-10 8-1071,10-3 1,-4 7-1,-3 2 1,2 0-1,4-4 327,3-2 1,2-3 0,-1 3-75,-2 2 1,-3 3 0,0 2 0,1 0 0,3-3-540,0 5 0,3-2 0,1-1 346,1-4 1,0-1 0,1 1-456,-6 13 0,2-4-488,5-5-140,3-6 1382,6 0 1,1-12 0,3 0 0</inkml:trace>
  <inkml:trace contextRef="#ctx0" brushRef="#br0" timeOffset="138276">29984 6865 13022,'6'10'1638,"-4"25"0,-2 5-1923,6-3-169,-6-11 1,0 3 0,5-4 151,7-4 0,4-6 24,10 0-33,-4-9 0,6-2 1,1-4-407,3-6 0,1-4 0,1 0-376,-2 2 1,1 1 0,0-3 835,-1-3 1,1-3 0,-2-1-1,-6 4 1,-6 3 0,-2 0-1,5-4 1,-1 0 0</inkml:trace>
  <inkml:trace contextRef="#ctx0" brushRef="#br0" timeOffset="138559">31460 6441 8625,'-19'20'646,"-1"-1"1,7-4 0,-1 1-634,-5 2 1,-5 3-1,0 1 1,3-3-86,-4 6 1,2 1-20,4 0 1,-3 3 0,2 1 0,3-1-603,2 2 1,3-1 0,1 0 609,-2 1 0,-1 0 0,4-1-47,2 6 0,4-6 1260,3-5-4407,19 5 2841,-3-21 0,5 6 0,-9-18 0</inkml:trace>
  <inkml:trace contextRef="#ctx0" brushRef="#br0" timeOffset="138744">30749 7070 15207,'37'12'-833,"-1"1"0,1-2 0,1-4-288,-4-9 0,1-4 28,-10 2 1,1-1 0,-1 0 545,13-5 1,-3 1 0,-12 2 0,-3 1 0,8-4 0</inkml:trace>
  <inkml:trace contextRef="#ctx0" brushRef="#br0" timeOffset="139059">28097 7808 10442,'26'0'106,"1"0"0,0 0 1,2-1-1,1 0 1,0 0-1066,1-2 1,0 0 0,1-1 1025,-3 1 0,0 0 0,1-1 0,1 1-155,4-1 0,0 0 0,0 0 0,2 0 226,-5 1 1,1-1 0,0 1 0,1 0 0,0 0-115,2 0 0,0 0 0,0 0 0,3 1 0,2-1-18,-9 1 1,2 1 0,2-1 0,1 1 0,0-1 0,1 1 0,-1-1 0,-1 1 0,-1 0-188,3-1 0,0 1 0,-1 0 1,-1 0-1,1-1 0,1 1 0,2 0-5,-6 0 0,1 1 0,0-1 0,2 0 0,0 0 1,0 0-1,0 1 0,0-1 0,0 0 0,0 0 186,0 0 0,0 0 0,2 0 0,0 0 0,-1 0 0,0 0 0,-2 0 0,-1 1 0,-1-1 0,-3 0 0,7 0 0,-3 0 0,-3 1 0,1-1 0,2 0 0,2 0 0,-1 0 0,0 0 0,0 0 0,0 0 0,1 0 0</inkml:trace>
  <inkml:trace contextRef="#ctx0" brushRef="#br0" timeOffset="159606">15327 7289 11348,'6'7'666,"-5"12"0,-3 4-1287,-1-2 607,-1 4 0,1 2-1119,1 1 1024,1 0 36,1 0 381,0-3-608,1 10 20,-1-17-28,1 5-3,-1-18 76,0-3-1014,0-1 255,0-24 994,1 8 596,1-18-184,2 14 651,3-5 603,-2 8-240,5-7-171,-2 11-1174,0 3-81,0 4-90,-3 5 54,-3 0-9,11 0-36,-6 3 45,22 10 33,-15-2 0,8 7 3,-13-2 70,-3-4 59,-2 3-14,-3-3-323,-1-1 21,0-3-276,0-3-187,3-5 496,1-2 48,14-9 183,-1-5 0,1-2-55,-3 4 1,0 0-589,5-7 0,-2 1 664,1-2 19,-7 1 1,9 2 19,-10 2 205,15-4-337,-16 11 1,2-1-3,-10 10 191,-1 1-49,-1 5-10,0 5-186,0 11 15,1-4-17,1 2-26,4-10 79,0-4 1225,4 0-1164,2-3-33,22-5-64,-8-2-146,-5 1 0,1-1-99,-3-3 1,0 0 62,8-4-372,-6 2 1,-1 0-2688,1-2 3276,-7 3 1,-7 4 0,-11 5-1</inkml:trace>
  <inkml:trace contextRef="#ctx0" brushRef="#br0" timeOffset="159765">15559 7631 9216,'-16'18'1191,"-6"13"0,2 1-1191,11-11-76,-8 11 1,6 1-1070,31-9 342,-4-7-491,20-7-842,-14-13 2136,4-7 0,-14 4 0,0-2 0</inkml:trace>
  <inkml:trace contextRef="#ctx0" brushRef="#br0" timeOffset="160250">15682 7590 12913,'2'6'2103,"0"-1"-1907,-2-5-400,0 0-3,40-10-1067,-3 6 899,-11-1 1,0 0-306,5 3-510,-24 10 1100,-7-2 82,-6 7 14,-15 3 111,3-4 9,-7 4 202,7-6 291,-5 7-703,12-10-87,-4 5 90,17-11 207,3 0-26,4 0 54,14-6 0,2-1 208,3 1-454,-3-2 0,-1 1 310,3 3-209,-12 1 27,7 2 17,-16 1 130,8 10-102,-15-2-72,11 7-9,-11-6-163,-8 4 81,12-5-44,-11 2-254,15-2 1059,-4-5-598,2 1-11,3-5-59,1-2 42,2-2-53,1-3-271,7-14 433,-11 8-162,5-8-218,-18 9-289,0 5-120,-5-2-499,-1 4 1126,-12-3 0,13 4 0,-8-1 0</inkml:trace>
  <inkml:trace contextRef="#ctx0" brushRef="#br0" timeOffset="160752">16202 7275 11852,'2'2'2347,"0"0"-667,-2-2-1812,-30 30 34,22-18 18,-9 6 0,4 0-278,14-5 190,5-3-20,5 0-362,9-8 0,3-4 550,2-1 5,3-4 1,-2-2 3,-9-2 162,2-6-415,-19 9 110,-5 3 131,-11 7-8,-15 13 8,6-1-205,8-2 0,0-1 205,-11 6-36,7 10-63,3-8 32,11 4 59,6-11-50,4-5 16,2 0 34,5-1-3266,18 3 2593,-9-3 477,7 4 410,0 0-130,-16-1 154,9 6 305,-15-2 1224,-11 21-1336,-1-11-364,1-4 1,-2 0 217,-4 2-86,1 0-135,2-3 3219,3-1-3370,3-3 47,5-1 211,13-5-98,2-1-58,4-10 0,2-3-234,10-4-1340,-9 0 0,-1-2 1414,-4 2 1,0-2-938,4-5 1,3-1 0,-2 1-547,-2 1 1,0 0 1313,3-4 1,2-1-1,-6 4 1,-3 2-1,-1-1 1</inkml:trace>
  <inkml:trace contextRef="#ctx0" brushRef="#br0" timeOffset="162244">16995 7302 0,'12'5'2355,"-3"-1"731,-9-4 190,0 0 0,-2 2-2975,-7 3-332,0 2-22,-7 2-1656,4 4 1365,5 0 1776,0 1-1564,9-1 6,2-2-25,5 0-53,4 1 52,1 0-125,10 8 106,0 10 171,-6-5 286,-5 11 0,-16-21 150,-9 6-301,-13-7-407,4-5 2585,-4-2-5355,12-10 1105,7-3-270,0-3 2207,7-7 0,-1 10 0,1-4 0</inkml:trace>
  <inkml:trace contextRef="#ctx0" brushRef="#br0" timeOffset="162519">17214 7384 1972,'3'6'3276,"0"-1"0,-3-5-660,0 0-2644,6 38-62,-4-25 616,1 8 0,1-1-677,-2-15 676,2-1-581,0-2 2308,1-1-2244,2-1-277,12-15 118,-5 4-3,8-13-114,-8 6 170,-5 6-56,0 1-38,-6 8 294,1 5 122,-1 2-45,3 5-106,0 2-65,4 7-53,-1-4 40,3 4-3272,11-4 1408,-7-8 598,10 2-1644,-4-19 2915,-7 3 0,-1-4 0,-9 6 0</inkml:trace>
  <inkml:trace contextRef="#ctx0" brushRef="#br0" timeOffset="162851">17638 7111 8076,'-5'38'108,"1"1"1,1-11 0,1-2 654,-1 1 0,2-1-1104,7 12-57,-2-11 127,4 3 44,-3-17-182,2-2 328,-3-6 847,2-2-1321,-2-7-302,6-7 566,-1-1 558,6-5-788,10 0 2060,-9 9-1502,8-1 209,-15 10 427,-2 4-289,-3 5-48,-2 4 3,-1 2 1413,-15 19-558,-4-7-1148,5-11 1,-1 0 34,-2-5 1,-1-2-194,-3 0-483,-5-2-681,11-6-2001,-5-4 2769,11-10 1,-3 7-1,11-6 1</inkml:trace>
  <inkml:trace contextRef="#ctx0" brushRef="#br0" timeOffset="163000">17870 7220 12694,'9'7'-414,"-1"-1"232,-8-6-911,0 0 1,0 0 0</inkml:trace>
  <inkml:trace contextRef="#ctx0" brushRef="#br0" timeOffset="163216">17897 7439 10516,'0'8'955,"0"-2"-955,21 26-199,-8-4 126,1-5 0,-2 1 73,0 7 1409,-10 6-586,-4-18-290,-6 9-228,-2-21-45,-2-3-260,-2-1-431,1-2-354,-1-1-2492,-2-14 0,9 3 3266,-2-10 1,9 12-1,0 3 1</inkml:trace>
  <inkml:trace contextRef="#ctx0" brushRef="#br0" timeOffset="163451">17938 7549 7632,'12'2'1172,"14"-6"0,1-3-797,-4 0-680,12-2 1,1-1 612,-6 3-1016,-10 2 1,-1 1 1161,4-1 1198,2 0-756,-19 1-93,5-2 160,-17-3-610,-1 1-53,-2-2-2242,-7 4 1659,-16 4-816,13 4 836,-10 3 514,18 4-568,2 5 264,4-4-81,2 5-71,14 0-24,-2-6 2040,12 3-3922,11-8 279,-4-2 1623,-8-2 1,0 0-612,11-4 285,-9 0 0,-1-1 0,0 0 1,4-3-1</inkml:trace>
  <inkml:trace contextRef="#ctx0" brushRef="#br0" timeOffset="163651">18540 7371 8665,'1'7'3276,"-1"-2"-610,0-5-1411,0 0-1264,-29 35-310,21-14-1091,-8 2 1,3-1 944,17-3 736,2-6-2546,26 0 1449,-12-7-570,17-4 568,-20-10-130,-1-5 865,0-2-327,-1-3 84,-4-4 0,0 1 0,-1 4 0,4-16 1</inkml:trace>
  <inkml:trace contextRef="#ctx0" brushRef="#br0" timeOffset="163800">18745 7207 6501,'3'4'3276,"0"-1"0,-3-3 0,-5 21-2878,3 0 0,-1 2-453,0-2 0,1 1-1584,-1 6 1,2-2 774,4 1 730,0-2-664,2-1-420,0-3 745,-1 5 1,-2-15 0,-1 3-1</inkml:trace>
  <inkml:trace contextRef="#ctx0" brushRef="#br0" timeOffset="163951">18663 7343 11012,'6'0'1683,"-1"-1"-1543,13-2 0,4-1-140,6-1-1080,-1 1 1,6-1 0,-2 1 1061,-3 1 0,2 0-704,1 1 0,4-1 0,2 0 0,-4 1 699,-3 1 0,-2 0 0,0 0 0,3-1 0,1 0 0,-4 1 0,9 1 0</inkml:trace>
  <inkml:trace contextRef="#ctx0" brushRef="#br0" timeOffset="165005">15573 8232 6344,'-7'-6'3276,"1"0"-2108,6 6 1840,0 0-2345,-5 4-125,1-2-138,-4 4-98,1-2-36,-2 2 26,0 2 360,-8 9-652,1-6 0,8 7-132,1-7 51,11-2-42,1 3 106,6-5 12,3-2-57,4-2 59,-3-3-2,0-2-110,2-2-45,-1-4-61,0-3-286,6-19-274,-11 10 744,3-14 37,-12 17-28,-5-4-25,0 7-25,-4-1-32,-1 9 38,-7 0 223,8 3-151,-4 1-87,10 1-36,3 1 266,7 0-45,13 2-118,4-2-1220,9 1 1134,-5-1-73,1-1-3025,1-1 2521,-1 0-956,-9 0 1,-1 1 1208,2 0 1,3 0-1,-23 1 1</inkml:trace>
  <inkml:trace contextRef="#ctx0" brushRef="#br0" timeOffset="165262">15778 8246 10648,'1'9'2756,"0"-2"-2549,-1-7-403,46-3-130,-22-2 137,5 3 0,3-4-38,-10-5 1,-2-2 270,4-2-48,-7 3 0,-1-1 401,-5 3 128,-3 1 7,-2 4 103,-3 1-44,-1 3-182,-1 4-213,-1 4-81,1 7-107,0 5-1647,0 0 1,-1 2 1444,0 11 110,1-11 0,-2 2-1555,1 0 1,0-1-1244,0 5 1063,0 8-471,0-26 2290,-1-4 0,1-3 0,0-2 0</inkml:trace>
  <inkml:trace contextRef="#ctx0" brushRef="#br0" timeOffset="165750">16147 8123 12132,'0'3'1932,"1"0"-3078,-1-3 1102,36 1 214,-23 9 130,24-1 177,-33 8 939,-11 13-1276,1-10-140,-5 12-312,3-16 169,3 0-3134,2-2 2990,1 0 178,3-2-57,11 4 236,-2-7-67,12 1-3,-6-9-162,8-3-127,-5-2-215,5-5 177,-9-1-1250,3-11 678,-7 4 216,1-5 255,-8 6 3704,-2 1-3104,-1-1 192,-1 5 1473,0-3-633,0 9-943,0 0-253,1 2-53,2 1 39,3-1-56,3-1 186,12 0 72,-7 1 84,8 1 697,-7 8-610,-5 1-84,3 7-1888,-7 5 0,-2 1 1515,2 6-8,-3-4 0,0 1-714,-3 0-193,0-2-460,0-4-279,-1-4-99,-1-3 1843,-1-4 0,2-3 0,0-2 0</inkml:trace>
  <inkml:trace contextRef="#ctx0" brushRef="#br0" timeOffset="165905">16708 8041 10261,'1'5'3276,"0"-2"-1486,-1-3-1790,-2 39-937,1-18 888,0 5 0,0 1-415,1-4-2813,5 13 2890,-2-19 1,3 7 0,-5-22-1</inkml:trace>
  <inkml:trace contextRef="#ctx0" brushRef="#br0" timeOffset="166352">16899 8096 10510,'6'6'1277,"-2"-1"-1196,-7 25-81,0-12-287,-1 3 0,1 0 178,-4 0-409,-5 4 490,-5-5 165,-1-2 154,-1-9 28,5-6 77,0-2 282,2-2-90,1-3-263,-1-8-532,7 1-147,1-6 119,9 5-3042,14-7 3016,0 4 197,3-5-964,2 7 0,1 2 1661,0-3-757,1 3 1,0 2 123,-3 1-54,-2 2-46,-4 2 10,-3 2 2141,-3 1-1638,-1 4-63,-5 3 2926,0 5-2977,-5 3 186,-1 12-354,-2-4 1032,-1 7-788,-7 7-375,6-14 0,-4 9-5,8-19-93,0-2 2,3 0 96,2-4 34,5-1 257,18-4-692,-1-1 401,-6-2 0,1 0-96,15-4-377,-8 0 0,1-1 100,-8 2 1,0-1-250,7-1 0,-1 0-1017,-5 0 1,-1 0 818,9-6 1,-4 3 0,-17 3 0</inkml:trace>
  <inkml:trace contextRef="#ctx0" brushRef="#br0" timeOffset="166702">15450 8027 11698,'21'-2'269,"-1"-1"1,-1 1 0,2 0 109,5-4 0,4-2 0,1 0 87,-4 2 1,1 0 0,6 0-832,-5 2 1,5-1 0,3 0 0,4 0 0,1-1 0,0 1 0,-1 0 0,-2 1 0,-4 0 228,3-1 0,-4 1 0,0 0 0,-1 1 1,2-1-1,4 0 34,-7 0 0,2 0 0,3 1 0,1-1 0,1-1 0,0 1 0,-1 0 0,0 1 0,-1-1 0,-3 1 0,-1 0 82,5 0 1,-3 0 0,-2 1 0,1 0 0,0 1 0,5-2-159,-6 1 0,3 0 0,0 0 0,3 0 1,0 0-1,0 0 0,1 0 0,-1 1 1,0-1-1,0 0 178,-2 1 0,1-1 0,0 1 0,0 0 0,0 0 0,0 0 0,-1 0 0,0 0 0,0 0 0,-1-1 0,1 1 0,0 0 0,0-1 0,-1 1 0,0-1 0,-1 1 0,-1-1 0,-1 1 0,0 0 0,1 1 0,0-1 0,1 0 0,-1 1 0,1-1 0,-1 1 0</inkml:trace>
  <inkml:trace contextRef="#ctx0" brushRef="#br0" timeOffset="166952">15805 8602 9690,'36'-1'187,"0"1"1,0 0-1,0 0 1,0-1 0,-1 1-1,-1 0 1,-3 0 0,0-1-1,1 0 1,2 0-357,-1-1 0,1-1 1,2 0-1,1 0 1,-1 0-1,-1-1 1,-1 1 208,3-1 0,-1 0 1,-1 0-1,0 0 0,2 0-69,-5 1 1,1-1-1,0 1 1,1-1-1,0 1 1,-1-1 28,3 1 0,0-1 0,0 1 0,0-1 0,0 0 0,1 1-42,0-1 1,1 0-1,0 1 1,0-1 0,0 1-1,0-1-13,-5 1 0,-1 0 0,0 0 1,0 0-1,1 0 0,2 0 1,2 0-244,-3-1 0,2 1 0,1-1 0,2 0 0,0 0 0,2 0 0,-1-1 0,-1 1 1,1 0-1,-3-1 0,0 1 155,0-1 1,-1 0-1,-1 0 1,0 0-1,-1 0 1,0 0-1,0 0 1,1 0-1,0 0 1,1 0-1,2 1 1,0-1-1,0 1 1,0 0 0,-2-1-1,-1 1 1,-2 0-1,-3-1 1,4-1-1,1-1 1,0 0-1,-1 0 1</inkml:trace>
  <inkml:trace contextRef="#ctx0" brushRef="#br0" timeOffset="167594">14753 7220 12966,'4'5'375,"-7"15"1,-2 6-256,0-7 1,1 3-777,-2 7 1,0 7-1,-1 4 1,1 1 0,0-3 259,2-5 1,2-1-1,-1-1 1,1 1 0,-1 2 255,0-2 0,-1 2 0,1 0 0,0 1 1,0-1-1,0-1 152,1 5 1,1 0 0,-1-1 0,2-1 0,1-5-106,1 1 1,2-4 0,-1 1 77,-1 4 0,-1 1 1,1-4-94,5-5 0,0-4-392,0 0 0,1-3-24,13-6-2,5-9 797,-10-13 0,0-5-467,1 0 0,0-3 54,1-2 0,2-1 1,1-1 255,5-3 1,2 1 0,-1 0-25,-6 5 1,0 0 0,1 2 177,11-9 1,-5 12 611,-12 27 58,-14 13-529,0-6 0,-2 2 1,-1 5 1,-2 1-224,1 1 1,-3 5-77,-1-4 0,-2 3 1,0 2-1,-1-4-144,2-4 1,-1-1-1,-1 1-23,0 2 0,-2 2 0,1 1 0,1-3-1037,2-1 1,2-2 0,0-2-547,0-3 1,1-1 982,1 9 1,2-6-1,2-14 1,1-6 0</inkml:trace>
  <inkml:trace contextRef="#ctx0" brushRef="#br0" timeOffset="168151">18759 7275 14249,'7'0'423,"-9"18"0,-7 9-345,-1 0 0,-3 4 1,0 0-1172,3-2 1,-1 0 0,0 1 455,-2 7 0,-1 0 1,4-4 564,4-6 1,2-2-31,0-2 0,3 0 453,0-2 0,1-1-645,5 14 841,2-6-2107,17-2 753,3-15-984,6-4 1880,-8-18 789,6-3-444,-9-3 0,12 0 366,-12 5 1,0 6 565,-4 19 1,0 6-1051,14 2-1238,-21 10 0,-6 5 944,-4-12 1,-2 2-23,-1 5 0,-2 4 0,2-2-64,-1-2 1,0 1 28,0-1 1,-1 2 0,0-2 144,-2-1 0,1-4-381,0-6 1,1 0-119,-2 2 0,-1 1 150,-7 3 0,1-2 0,3-5 0,-1-2 0,0 0 0</inkml:trace>
  <inkml:trace contextRef="#ctx0" brushRef="#br0" timeOffset="170803">20044 7261 11023,'-2'-6'1615,"2"1"-1153,0 5 323,-50 16-4062,32-7 1979,-10 2 0,1 1 1152,18 2 1457,3 1-1482,3 1-64,3 0-1998,19 13 1951,-3-11 168,-1-4 1,1-1-58,5 0 115,8 6 20,-9-6 2298,-3 4-1926,-2-2 544,-16-4-654,6 1-181,-13-7-45,-4-1 3067,-1-1-3755,0-1-304,-1-1 172,-2-4 1,8 2 0,0-2 0</inkml:trace>
  <inkml:trace contextRef="#ctx0" brushRef="#br0" timeOffset="171303">20331 7384 12493,'-8'23'-308,"1"0"0,-1 3 0,2-4-255,3-8 118,1 4 134,2-14 311,0-1 20,0-3 120,0-6-68,4-7 54,0-3-117,3-4 64,4-3 100,-2 4 9,4-4 681,3 3-592,-7 10-80,3-1-1,-8 10 98,0 2 228,3 8-415,-2-1-28,3 19-107,-3-12 34,0 7-2,-3-12-43,-6-4 0,11-1 42,-9-2-68,23-5-119,-10-2-110,10-6 93,-6-2 73,1-1-93,-1-1 73,1-1 154,-2 2 487,5-5-204,-10 10-104,4-3-70,-11 11 335,0 7-293,0 1-78,-1 7-163,0 19 45,-1-13-145,0 14-253,0-19-2834,3 1 440,-1-6 1434,3-1 1403,1-6 0,-3-2 0,1-2 0</inkml:trace>
  <inkml:trace contextRef="#ctx0" brushRef="#br0" timeOffset="172022">20892 7384 10001,'7'3'1610,"-1"-1"-966,-6-2 406,0 0-1000,-33 15-47,17-5-5,-5 1 1,1 0-7,6 3-796,1 15 667,7-16-98,4 10-20,8-21-8,3-1-118,3-2 126,1-3-72,3-2-2950,12-14 2999,-11 9 221,7-8 332,-16 13 506,-2 1-537,-3 3-116,-1 1 570,2 6 2553,2 4-3254,3 2-106,2 1-443,-1-4 358,3-2-408,1-2 148,2-1-391,6-5 105,1-7 539,0 0 156,-5-7 121,-3-6 16,-4 4 143,4-17 266,-2 2-125,-2 0-603,0 2 708,-4 12 446,-2 4 62,-1 5-413,-2 4 128,-2 6 32,-7 11-557,0 3-179,-5 8 474,3-2-556,3 0-24,3-1 61,1 1-142,6 4-253,9-3 367,-2-5-33,9-6-48,-8-12-73,2-2-37,12-18 77,-3-2-215,-9 9 0,-2 0 402,6-10-3020,-8 9 3319,-2 3 89,-1 3 79,-3 3 65,-2 3-381,-2 6 82,-3 4 330,-3 5-563,-1 3-90,-1 3-97,-5 1-9,12 1-1025,-7 8-1708,12 1 1405,-3-2-483,2-6 2007,3-10 0,-3-6 0,0 0 0</inkml:trace>
  <inkml:trace contextRef="#ctx0" brushRef="#br0" timeOffset="172373">21616 7343 9096,'1'8'3276,"-1"-2"-1116,0-6-1021,0 0-1139,-25 35-78,24-19-1561,-12 10 1,1-1-14,17-9 2100,-6 2-1064,1-7 678,0-6-18,2-1 21,5-12-1,1 0 3212,4-8-3420,13-13 37,0 3 78,-10 11 0,0-1 85,14-7 42,-14 13 145,1-1 572,-5 9-3619,-9 9 3042,9 3-132,-13 8-16,8 0-85,-6 13-1386,1-9 1,-1-1 692,2 15-582,2 0 105,0-23-670,2-2 1835,-3-5 0,0-2 0,-2-4 0</inkml:trace>
  <inkml:trace contextRef="#ctx0" brushRef="#br0" timeOffset="173670">19893 7931 9760,'-1'-4'2736,"0"0"-3652,1 4 798,5 4 102,-3-2 7,3 3-38,-4-3-18,-1-1 65,1 0-162,0 0-110,1 0 79,-1 0 103,1 0 116,1 0 254,-1-1 1010,0 1-321,-2-1 1972,2 1-1732,-2 1-1298,1 0 64,-1 1 69,0 7-27,-1 11-17,-1 2-53,-4-3 0,1 0 2,6 4 4,-10 8-68,13-2-112,-5-12 59,1 2 62,0-15 103,0-5 3,0 1-630,12-31 630,-5 11 0,1-2 0,1-2 4,-1 0 0,0 1-412,2-6 404,-2 7 0,-1 1-274,1-1-884,0 4-105,0 1-891,0 4-54,-1 6 2212,1-1 0,-4 4 0,0 0 0</inkml:trace>
  <inkml:trace contextRef="#ctx0" brushRef="#br0" timeOffset="174222">20276 8109 8721,'4'5'2615,"0"-2"-377,-4-3-2030,-42-5-3485,24 6 3195,-8-4 1,0 3 1506,2 11-1237,5-2-90,-4 5-115,0 9-118,12-11 569,-5 7-647,15-13 76,5-3 14,2-1-633,21-3 383,-8-4 57,13-3 64,-19-3 134,8-1 118,-11 1 36,8 1 2301,-9 3-1552,-3 0-379,-3 5-370,-1 0 118,-1 4-48,1 2-94,2 3-12,0 2-202,11 7-1089,3-4 109,4 2-1761,5-10 2943,-11-3 0,-1-1 0,-10 0 0</inkml:trace>
  <inkml:trace contextRef="#ctx0" brushRef="#br0" timeOffset="174503">20454 8096 6921,'2'5'3276,"-1"0"-2016,-1-5-1123,-2 42-330,1-24-652,0 7 1,0-1 735,3-11 569,-1-3-429,1-2 418,-1-3 240,0-2-398,1-2-456,0-3 703,5-8-784,0-2-26,4-7-1367,2 3 1,0-1 1213,4-5 425,-2 5 0,0 0-272,1 1-27,-2 2-905,5-1 375,-7 6 276,10-2 0,-15 8 1,2 1-1</inkml:trace>
  <inkml:trace contextRef="#ctx0" brushRef="#br0" timeOffset="175054">20809 8082 8234,'5'0'3276,"-2"0"-1256,-3 0-511,-44 6-1420,16 5-677,0-5 1,1 1 461,5 8-15,10 1-172,0-4 44,6 3-134,10-4 400,2-5 3,10 1-460,9-9 351,-7-2 100,12-3-61,-3 1 87,7 2 820,-7 3-685,3 10-108,-20 2-35,1 7 72,-6 7-103,-2 4 22,-3 0 0,-4-2 100,-9-11-3377,8-1 3370,-9-3-20,9-2 151,-12 1-8,7-4-135,-2 0-252,9-6 0,4-2-751,21-22 922,-7 9 341,3-2 0,-1 0-178,-1 1-9,12 0-2494,-6 0 2396,12 0-56,-5 0-417,-6 0 0,-1 0 358,-7 2 0,-1 0 146,4-2 0,-2-1 535,-7-7-325,-9 13 1659,-4-1-1696,-16 7-209,1 6-51,-6 2-54,3 11 46,12-2 3082,-2 4-3063,9 9-8,7-4-17,3 6-409,6-13 0,3-2-473,2 0 338,7-3 1,0-2-1,-10-4 1,12-1 0</inkml:trace>
  <inkml:trace contextRef="#ctx0" brushRef="#br0" timeOffset="175824">21479 8041 4924,'-2'-5'2243,"-1"0"1033,3 5-2307,-11 54-977,6-29-392,-2 9 0,0 0 364,3-11 72,0-4 840,0 0-697,2-9 2078,-1 0-1867,1-8-390,-1-2-152,0-8 1678,1 0-1649,0-6-118,5-13 106,2 9-3142,4-12 3014,3 13 112,1 2-2199,1 1 2174,1 2 5,0 3-386,13-2-1374,-10 6-279,15 0 863,-18 6 1341,4 2 6,-8 1 0,-4-1 0,-4-1 0</inkml:trace>
  <inkml:trace contextRef="#ctx0" brushRef="#br0" timeOffset="176121">21616 8246 10309,'1'3'1725,"-1"0"-1319,0-3-1260,46-2 501,-32-3-301,19 0 0,-1-3 654,-21-7 470,12-5 121,-16-1 512,-5-2-931,-5 6-172,-4 4 126,-12 11 37,3 5 207,-4 5 0,-1 3 61,-6 10-672,10-7 0,1 0 215,-1 9 500,10-7-564,3 1-109,3 0-2106,19 10-52,6-11 105,10 2 2252,-4-15 0,-17-3 0,-4-1 0</inkml:trace>
  <inkml:trace contextRef="#ctx0" brushRef="#br0" timeOffset="176505">21944 8137 3641,'4'3'3276,"-1"-1"0,-3-2 0,-20 39-2989,10-17-248,-4 10 1,-1 5-158,7 0 0,2 0-68,1-11 0,0 0-94,2 1 0,0 2 0,1-5-209,0 1 103,1 4-636,-3-17 641,0-7 101,-3-7-431,0-8 501,-2-18 210,3 2-27,2 8 1,1-2 75,2-14 0,3 0-554,0 12 1,1-1 508,1-14 1,3 2 13,-1 15 0,2 3 72,9-16 64,1 6-81,0 4 78,1 10 0,1 1-5,1 1 125,14-2 609,-22 14-325,0 9-292,-4 0-117,1 8-26,-7 17-170,-5-4-141,-3 6-934,-8-8 287,1-17-290,-4 2 640,0-10 1,8-1 0,-1-2-1</inkml:trace>
  <inkml:trace contextRef="#ctx0" brushRef="#br0" timeOffset="176872">22108 8205 6294,'3'2'2769,"-1"-1"-1749,-2-1-2157,44 16 526,-23-12-82,12 3 0,-1-3 531,-15-10 1324,-1-14-115,-14 5-582,-12-3 714,-3 9-661,-1 6-11,-7 2 723,-8 15-805,7 2-427,-4 7 2,12-2 362,10-6-373,2-1-152,3 0-2080,15 10-325,6-8 589,6 2 1370,2-11 1,-20-6 0,1-1 0</inkml:trace>
  <inkml:trace contextRef="#ctx0" brushRef="#br0" timeOffset="177272">22491 8041 9777,'5'1'3276,"-2"0"-1405,-3-1-3184,-26 59 1313,16-30-399,1-5 1,-2 4 0,1-3 393,-1 6-268,10-10 0,0 0 416,-6 10-1284,7-7 0,0-1-349,-2-6-47,-1 3-426,0-17 1963,1-3 0,1 0 0,-1 0 0</inkml:trace>
  <inkml:trace contextRef="#ctx0" brushRef="#br0" timeOffset="177405">22409 8191 4927,'3'2'3276,"-2"0"-1560,-1-2-4993,54 0 3139,-23-2 0,-1 2 0,-2 0 0,-10-2 0</inkml:trace>
  <inkml:trace contextRef="#ctx0" brushRef="#br0" timeOffset="177505">22669 8219 7834,'3'1'1601,"0"0"-1702,-3-1-573,-11 30-146,6-16 1,-6 18 0,9-26 0</inkml:trace>
  <inkml:trace contextRef="#ctx0" brushRef="#br0" timeOffset="177944">22642 8096 10930,'0'5'3276,"0"0"-3429,0-5-1012,51 29-371,-31-14 1412,1-1 0,4 2 0,-5-1-1063,-5 4 1187,3 5 569,-9 3 2,-7-8-181,-2 3-101,-7-13-245,1-5-44,0-1-154,1 0-266,0 1-359,3-2 1791,1 1-1077,2-2 216,2-1-151,2-2 157,15-12 69,0-1-226,7-4-11,-5 5-25,-7 5 36,-1 1 98,-7 2 854,13 2-482,-15 2-335,12 3-17,-13 3-37,-1 1-11,-1 2-61,-1 0-327,2 9-2146,2 0 1406,1 0-1176,7-6 893,-5-9 1341,8-4 0,-11 2 0,2-2 0</inkml:trace>
  <inkml:trace contextRef="#ctx0" brushRef="#br0" timeOffset="178072">23161 8232 7195,'17'4'2207,"-3"0"531,-14-4-1290,0 0-919,29 18-215,-13-8-247,1 2 0,0 1-111,-1 3-2228,3 4 427,-3-4-370,3-1 1950,-8-12 0,-6-1 1,0-2-1</inkml:trace>
  <inkml:trace contextRef="#ctx0" brushRef="#br0" timeOffset="178205">23503 8369 1538,'1'6'-168,"1"-2"1,-2-4 0</inkml:trace>
  <inkml:trace contextRef="#ctx0" brushRef="#br0" timeOffset="178825">24624 7617 8156,'0'7'2695,"1"-2"-2343,-1-5-307,-27 44-45,14-15 1004,-4 3 0,0 4-1168,6 1 0,3-1-1151,3-4 0,2-1 327,-2 2 0,4-2-651,5-10 1,4-5 1302,9-10 0,-4-2 1,-3-4-1</inkml:trace>
  <inkml:trace contextRef="#ctx0" brushRef="#br0" timeOffset="179155">24898 7890 13966,'-3'-1'1901,"0"-1"-1290,3 2-877,-47 7 106,28 1 67,-9-1 1,2 2-244,13 11 140,7-6-64,1 5-283,15-5 263,-1-8-34,11 2-92,-3-10-2871,11-9 1028,-8 0 1877,6-5 1228,-6-4-195,-10 9 28,2-4 112,-11 13-48,-1 1-895,0 5 21,6 10 3319,0-2-5039,18 15 671,-9-17 1170,8-4 0,-1-1 0,-9-3 0,12-3 0</inkml:trace>
  <inkml:trace contextRef="#ctx0" brushRef="#br0" timeOffset="179414">25171 7904 2702,'-2'-5'2681,"1"1"-150,-14 37-2747,10-10 108,-2-2 0,0 1 1201,5 6-623,2-18 749,0 1-956,0-9 3013,1-2-2833,2-6-308,8-14-233,0 2-3179,8-10 2974,-3 10 43,2-1-459,1 1 466,1 1-71,-1 2-2100,13-7 120,-8 7 414,3-1 1890,-17 9 0,-8 6 0,-4-1 0</inkml:trace>
  <inkml:trace contextRef="#ctx0" brushRef="#br0" timeOffset="180005">25526 7877 8760,'-7'-6'3276,"2"1"-1595,5 5-1286,-49 14-728,22 2-1269,-2-4 0,0 1 1358,9 8-207,10-5 343,3-1-180,3-2-70,4 4 540,10-8-182,-6 1-110,19-11-189,-12-2-37,13-3 28,-5-2 0,0 1 252,12-3 558,-12 4 1,-1 0-131,1 2 606,-8 5-650,-4 2 296,-2 13-579,-9 5 28,-2 5-28,-7-2 68,2-8 0,-3 0-37,-12 11-55,11-11 0,1-2 1493,-5 2-1399,13-11-68,5-4-202,0-3 127,4-3 28,6-9 160,9-3-160,1-1-45,4 1-64,8 1-34,-6 3-62,3 1 1,2-2-503,-6 3 0,0-1-54,1 2 0,-2-1 761,-4 0 0,-4 2 233,-6-1-79,-5 1 364,-3 1 576,-22-1-813,5 5-29,-17-1-101,7 8-114,6 6-68,-1 1 22,10 4-136,4 3 72,10 7-81,3-4-930,18 5 249,-3-16 500,14-4 1,0-2-1,-11-1 1,1-2 0,0 0-1</inkml:trace>
  <inkml:trace contextRef="#ctx0" brushRef="#br0" timeOffset="180322">26251 7890 11798,'2'7'2152,"0"-2"-1803,-2-5 225,0 0-568,-26 51-110,12-18-340,-1 0 0,0-1 436,4-1-37,6-14 158,1-3-146,1-4-561,2-4-65,6-4 281,3-5-490,8-6 87,4-3 227,4-5 153,3 0 346,-8 3 1,2 0 1000,-1 2 0,-1 0-54,2 0 0,0 1-286,4-2-159,-12 9 99,-9 7-126,-1 4-179,0 25-1025,-1 3 209,-1-13 0,0 0 575,0 6 0,0-4 0,0-6 0,0 8 0</inkml:trace>
  <inkml:trace contextRef="#ctx0" brushRef="#br0" timeOffset="180706">24528 8287 11482,'4'3'3276,"-1"-1"-1724,-3-2-1810,-22 17 118,13-9 14,-22 14-5,31-14-29,-8 0-224,12 0-500,-4 10 772,2-1 112,1 3 44,2-4-32,2-1 32,-3-2 63,3 11-1,-4-8-111,-2 2-373,-4-8-567,-4-6-760,-1 0 31,-3-1 854,-6-2 1,8 0 0,-2 0 0</inkml:trace>
  <inkml:trace contextRef="#ctx0" brushRef="#br0" timeOffset="181157">24802 8369 12036,'6'7'2535,"0"-1"-2104,-6-6-333,-10 30-98,4-12-67,0 2 0,0 2-647,1-2 0,2-2 444,0 1 144,-2 9 314,5-24-314,3-6-179,8-10-307,3-3 0,2-2 58,10-11-312,-7 9 1,-1 0 655,3-3 1141,5-5 656,-13 14-1180,2-2-93,-15 17 10,-2 2-136,-2 5 1127,-2 3-1433,-3 10-78,2 1 79,1-1-208,3-5 123,3-9-103,1-3-23,2-2 93,2-1-17,14-7 465,1-6-213,5-2 0,-1-3-663,-5 4 728,0 1-21,0 1 99,8 3 299,-11 11-142,3 10-238,-15 5-34,-7 6-28,-2-6-796,-6 6-2481,1 1 2457,2-6 1,3-6 0,5-12 0</inkml:trace>
  <inkml:trace contextRef="#ctx0" brushRef="#br0" timeOffset="181465">25335 8451 10936,'-2'-7'3276,"0"2"-2372,-17 6 1,-4 4-905,4 2-143,-13 4 1,-1 3-320,11 5-37,-2 4 23,16-9-179,6-6 448,5-3-463,14-2 435,4-8 199,7 0 36,-4-5 36,-7 4-3274,-1 1 3664,-3 1 342,1 2 377,0 12-975,-4-2-94,-2 8-84,-3 2-116,-2-5-2223,8 7-930,7-15 344,-2 0 3752,10-14 0,-19 5 0,2-2 0</inkml:trace>
  <inkml:trace contextRef="#ctx0" brushRef="#br0" timeOffset="181656">25609 8383 6803,'5'5'3276,"0"-2"0,-5-3 0,-30 50-6553,18-25 2775,-6 6 0,1 3 407,10 3-1238,2-4 507,3-2-321,5-11-812,7-11 585,2-5 952,9-4 0,2-2 0,-7 1 0,17-4 0</inkml:trace>
  <inkml:trace contextRef="#ctx0" brushRef="#br0" timeOffset="182073">26060 8506 17519,'-12'31'54,"0"0"1,0 0-1,1 1 1,0 0-1,3-6-160,3 1-516,1 9-683,4-16-1972,0-5 138,0-7 4153,0-8-1885,0-9 792,0-1-456,0-9 0,1-3 418,5-16 258,-3 14 1,1 1 66,7-14 335,0 13-409,2 2 346,1 3-21,5-1-316,-4 8-73,2 0-376,-5 9 304,0 1-169,8 3 70,-4 2 23,4 4 176,1 14-151,-11 0 3329,3 4-2836,-13-6-99,-4-6-55,-4-2 520,-1 0-414,-10 7-392,5-3 8,-2 3 90,10-4 339,7 5-314,16 2-1195,9 1-2205,7-8 0,-7-9 2898,-2-6 1,-18 1 0,6-1 0</inkml:trace>
  <inkml:trace contextRef="#ctx0" brushRef="#br0" timeOffset="183523">21616 7740 10418,'30'-2'426,"-1"0"1,-5 1 0,1-1-324,6-3 1,4-1-1,-1 0-368,-6 2 1,0 1 0,0-1 264,2 1 0,0 0 0,3 0-656,1 1 1,3 0-1,2 1 1,-1-1 0,-3 2 293,4-1 1,-2 1 0,2 1 154,-5-1 1,3 1 0,1 0 0,-3 0 0,-4 1-582,9 2 0,-4 1 788,2 3 0,-4 0 0,0-1 0,-7 2 0</inkml:trace>
  <inkml:trace contextRef="#ctx0" brushRef="#br0" timeOffset="183757">21958 8629 12176,'-22'15'703,"5"-2"-604,19 4 1,10 2 287,9-7 1,7-3 0,2 2-1208,-2 1 1,0 2 0,2-1 0,1-1 324,4-3 0,2-2 0,1-1 0,0-1 225,0-1 1,1-1-1,0-1 1,-2 0 233,-4-1 0,-1 1 1,0-2-1,0 1-204,2 1 0,1-1 0,1 0 0,-1 0-1,1 0 0,0 0 0,2 0 0,3 1 187,-9-1 1,4 1-1,3 0 1,0 0 0,0 0-1,-1 0 1,-3-1 0,-4 1-1,2-1 1,-4 1 0,-1-1-1,4 0 1,2 1-1,0 0 1,0 0 0,0 0-1,0 0 1,0-1 0</inkml:trace>
  <inkml:trace contextRef="#ctx0" brushRef="#br0" timeOffset="183956">24980 8547 14521,'36'-4'22,"0"0"1,0 1 0,-4 0 0,2 1 0,2 0 0,-1 0 0,-2 0-843,-1 1 1,-2-1 0,0 1 0,3 1 588,0-1 0,2 1 0,2 0 0,0 1 0,2 1-238,-4 0 1,1 2 0,1 0 0,0 1 0,1 0 0,-2 0 0,-1-1 336,0 2 1,-1-1 0,-1 0 0,-1 1 0,1-1 0,0 1 0,2-1 0,1 1 0,-1 0 0,0-1 0,-3 1 0,-2-1 0,1 1 0,1 1 0,-1-1-1</inkml:trace>
  <inkml:trace contextRef="#ctx0" brushRef="#br0" timeOffset="185962">20399 9066 14931,'-34'-13'-133,"1"0"0,-1 0 1,0-1-1,0 0 0,2 0 133,6 1 0,1 0 0,-4-3-447,4 1 0,-4-3 0,-3-3 1,0 0-1,-1-1 0,3 1 1,2 3 526,-4-4 1,3 2-1,0 0 1,-2-3-153,3 2 0,-3-1 0,-2-2 0,0 0 0,2 0 0,1 1 0,5 2 156,-1-1 1,4 2 0,1 1 0,1-2 116,-5-6 0,2 0 1,1-7-242,7 6 0,0-5 1,0-3-1,1-1 1,1-2-1,3 2 1,3 1-224,3 1 0,4 0 1,2 1-1,1 0 0,0-2 1,-1-1 219,-3 3 0,0-3 1,-1 0-1,1-1 0,0 0 1,2 1-1,2 1 0,3 3 6,5-4 1,2 3 0,3 0 0,2 2 0,2 0 0,1 1-94,-1 4 1,2 1 0,1 0 0,1 0 0,1 1 0,0 0 0,0 2 0,-1-1 81,3-2 1,-1 1 0,-1 2 0,2-1 0,3 0 0,5 0 69,-10 7 0,2-1 0,2 0 0,2-1 0,1 0 0,2 1 0,0-1 0,1 0 0,0 1 0,1 1 0,0 0 0,0 1 0,-1 2 0,0 1-58,-1 1 0,1 1 1,0 2-1,0 0 1,1 1-1,0 1 0,0 1 1,0-1-1,0 1 1,0 0-1,0 0 0,0-1 1,0 0-1,0 0 41,0-1 0,-1-1 0,1 0 0,-1 0 0,0 0 0,1 0 0,-1 0 0,1 0 0,-1 1 0,1 1 0,0 0 0,1 1 0,0 1 0,0 1 11,-1 2 0,1 0 0,0 1 0,2 0 0,0 2 0,0-1 1,0 2-1,1 0 0,-2 0 0,1 1 0,-2 0 0,0 0 0,-2 1 1,-1-1-1,-2 1 0,-1 0-16,8 2 0,-4-1 0,-2 1 0,-1 0 0,-1 2 0,1 1 0,1 2 0,4 2-54,-8-2 1,2 1-1,1 2 1,1 0-1,2 2 1,0 1-1,0 0 1,0 1-1,-1 0 1,1 1 0,-2 0-1,-1 0 1,-1 0-1,-2 1 1,-2-1-86,2 4 1,-1 1 0,-2 0-1,-1 0 1,-2 1 0,0 0-1,0 1 1,0 0 0,0 0 0,2 1 75,0-1 1,2 2 0,1 0 0,0 0 0,0 0 0,0 1 0,-1 0 0,-2 0 0,-2 0-1,-1 0 1,-4 1-4,1 2 1,-3 1-1,-1 0 1,-3 0-1,-1 0 1,-2 0-1,-2 0 1,-1 0 40,-3 5 1,-2 1 0,-2-1-1,-3 1 1,0-1 0,-1-1-1,0-1 47,1-3 1,0-1-1,-1-1 1,-1 1-1,-3 0 1,-2 2 178,-1-2 0,-3 1 0,-1 3 0,-2 0 0,-1 1 0,-1-1 0,-1 0 0,-1-3 1,1-1-1,-1-3 34,-4 1 1,-1-3-1,-1-2 1,0-2 0,-2 0-1,1 0 1,-2 2-143,5-2 1,-1 0 0,0 1-1,-1 0 1,0 0 0,-1-1-1,1-2 1,-1-1 0,0-3 22,-3 0 1,1-3 0,-1-1 0,-1-1 0,1-2-1,-2-1 1,0-1 60,1-1 1,-1-2-1,-1 0 1,0-2-1,0 0 1,1 0-1,-1-1 1,2 1-120,-4 0 0,2 0 1,0-1-1,0 0 0,-3-1 1,-4-1-25,12 0 1,-3-1-1,-1-1 1,-2 0 0,-2-1-1,0 0 1,-1 0 0,0 0-1,0-1 1,0 0-1,1 0 1,1 0 0,1-1-1,2 1 17,-5-2 0,1 0 0,1-1 0,1 0 0,0 0 0,1 0 0,-1-1 0,0 0 0,-1 0 1,-1 0-42,3 1 0,-2 0 0,0-1 0,-1 1 0,-1-1 0,1 0 0,0 0 0,0 0 0,1-1 0,1 1 0,1-1 0,2 0-10,-3-2 0,1 0 0,0 0 0,2 0 0,0-1 0,1 0 0,1 0 0,2 1 0,0-1-27,-3-2 0,2 0 0,1-1 0,1 1 0,1-1 0,-1 0 11,-4-3 1,1-1 0,0-1 0,0 0 0,2 0 81,1 0 1,1 1-1,0-1 1,1-3-1,1-3-149,5 1 0,-2-2 0,2-3 0,-1-1 0,2-1 1,2-2-1,2 0 0,3-1 33,4 2 1,3-2 0,2-1 0,2 0 0,2-2 0,-1 1 0,1 0 0,0 0-1,-2 0 29,-1 1 1,-2 1 0,0-1 0,0 0 0,0 0 0,2 1 0,3-1 0,2-1-1,3 1-5,3 3 0,2-1 1,1 0-1,2-1 1,2 0-1,2 0 0,1 1 1,2 0-1,1 1 1,2 1-1,1 1 0,2 2-12,-3 5 0,2 1 0,2 1 0,2 0 0,1 1 0,1 0 0,1 1 0,1 1 0,0 0 0,2 0 0,-1 1 0,1 0 0,-1 0 0,1 1 0,-1-1 0,-1 1 0,-1 0 35,1 0 0,0 0 1,-1 1-1,1 0 0,0 0 1,-1 1-1,1 0 1,0 0-1,0 1 0,0 0 1,1 0-1,0 0 1,0 0-1,0 0 0,1 0 1,0 0-4,-2 1 1,0 0-1,1 0 1,0-1-1,1 1 1,0-1-1,0 0 1,1 1 0,0 0-1,-1 0 1,1 1-1,-1 0 1,0 1-1,-1 0 1,1 1-1,-2 1 1,0 1 0,0 0-1,-2 2-39,8 0 0,-1 1 0,0 1 0,-1 1 0,-1 1 0,0 1 0,-1 0 0,1 2 0,-1 0 0,0 1 0,0 1 0,0 0 19,2 1 1,0 1 0,0 2 0,0 0 0,0 1-1,-1 1 1,0 0 0,-1 0 0,0 1 0,-1-1-1,-1 0-10,5 2 0,-2-1 1,-2-1-1,0 2 1,0 0-1,1 2 0,1 2 1,1 3-9,-9-4 0,0 2 1,2 1-1,1 1 1,1 1-1,0 1 1,0 0-1,0 2 1,0 0-1,-1 0 0,0 0 1,-1 1-1,-2 0 1,0-1-1,-3 1 1,-2-2 2,5 7 0,-4 0 1,-1 0-1,-2 0 1,-1 0-1,0 1 0,-1 1 1,0-1-1,1 1 1,0 1 28,0-3 1,2 1 0,-1 0 0,2 1 0,-1 1-1,0-1 1,-1 0 0,-1 1 0,-1-1 0,-2 0-1,-3 0 1,-1-1 11,-1 6 0,-2 1 0,-2-1 0,-2 0 0,-2-1 0,-2 0 0,-1-1 0,-1-2 10,-3 6 1,-2-1 0,-4-2 0,-2 0 0,-2 1 108,-2-4 0,-1 0 0,-2 0 1,-2 1-1,-3-2 0,-2 0 1,-1-1 63,1-7 1,-1 0 0,-3 0-1,-1-1 1,-1-1 0,-1 0-1,-2-1 1,0 0 0,-1-1-1,-1 1-81,5-4 1,-2-1-1,0 1 1,-2-1 0,0-1-1,-2 1 1,1-1 0,-1-1-1,0 1 1,0-1 0,1-1-1,0 1 1,0-1 0,1 0-84,-1 0 1,0 1 0,0-1 0,1-1 0,0 1 0,0-1-1,-1-1 1,1 0 0,-1 0 0,-1-1 0,-1-1 0,0 0-12,1-2 0,-1 0 0,-1 0 0,-1-2 0,-1 1 0,0-1 0,-1-1 0,1 1 0,0-2 0,1 1 0,0 0 0,2-1 0,1 0 0,2 0 0,1 0-48,-6 0 1,3 0-1,3-1 1,1 0-1,-1 0 1,-1-1-1,-2 0 1,-5 0-144,10 0 1,-3 0 0,-1 0 0,-3 0 0,0-1 0,-2 1 0,-1-1 0,0 0 0,-1 1 0,0-1 0,0 0 0,1 0 0,0-1 0,1 1 0,1 0 0,2 0 0,1-1 0,3 1-146,-9-1 0,3-1 0,1 1 1,2-1-1,0 0 0,1 0 1,-1 1-1,0-1 0,-1 0 1,-3 0 178,6 0 0,-3 1 0,-1 0 0,-1-1 0,-1 1 0,0-1 0,0 1 0,1-1 0,0 1 0,2-1 0,2 1 0,2-1 0,2 1 0,3-1 0,-11-2 0,3 1 1,4-1-1,4 0 0,4 1 0,1-1 0,-1 0 0</inkml:trace>
  <inkml:trace contextRef="#ctx0" brushRef="#br0" timeOffset="189708">21985 7029 9096,'3'4'144,"7"-22"0,6-18 0,-2 3 15,-6 15 1,0-1-736,4-8 1,3-7 0,-1 1-1,-3 5 1041,3-7-56,-5-1 0,-4-3-97,-10 13 0,-3-1-275,2-5 0,-5 1-37,-6 6 0,-6 3-58,-1 5 0,-3 2 0,0 1 63,4 2 1,0 1-1,-4 0 94,-2 2 0,-5 0 0,-2 0 0,-3 1 1,1 1-1,2 1-261,-1 2 1,1 1 0,0 2-1,-2 0 1,-2 1 203,6 0 1,-3 0 0,-1 1-1,-1 0 1,0 1 0,1 0 0,0 0-1,3 1-271,-2 1 1,1 0-1,1 1 1,1 0-1,0 1 1,-1 1 281,0 0 0,-1 1 0,1 1 1,0 0-1,1 0 0,1 0-45,2 0 0,2 0 1,1 0-1,-1 1 0,-3 3 86,1 0 0,-2 2 0,-1 1 0,-2 1 1,0 2-1,0 1 0,1 0 0,1 2-123,5-3 1,1 1 0,0 2 0,0 0 0,0 1-1,1 1 1,-1-1 0,0 0 0,0 0 0,1 0 28,-2-2 0,1 1 0,-1-1 0,1 0 0,-1 0 0,1 1 0,0 0 0,0 0 0,2 0 0,0 2-31,-1 2 0,1 1 0,-1 2 0,2-1 0,0 1 0,1 0 0,2-1 0,1-2 0,2 0 20,-3 4 0,4-1 1,1-1-1,1 0 1,0 0 125,0 0 0,0 1 1,1-1-1,1 2 0,0 1-152,1 1 0,-1 1 0,1 2 1,2 1-1,0 1 0,4 2-32,2-5 0,2 2 0,2 1 0,1 1 1,1 1-1,0 0 0,0-1 0,0-1 1,-1-2 76,-2 1 1,0-2 0,0 0 0,0-1 0,1 0-1,3 1 1,2 2 1,2-3 1,2 2 0,1 2-1,2 0 1,1 0 0,1 0 0,0-2-1,0-2 1,0-3 0,0-3 21,6 7 1,0-6 0,2-2 0,4 1-3,-3-2 1,3 0-1,2 2 1,1-1-1,3-1 1,1 0-1,2-3-14,-6-5 0,3-2 1,2 0-1,1-1 0,1-1 1,1 0-1,0 0 0,0-1 1,-2 1-1,0-1 0,-2 0-90,3 2 0,-1 0 1,-2-1-1,1 1 0,-1-2 1,1 1-1,1-1 1,3 0 73,-3-2 1,2 1 0,2-1 0,0 0-1,2 0 1,-1 0 0,0-2 0,-1 0-1,-1 0 1,-3-2 0,-2-1 6,4-1 0,-2-1 0,-2-1 0,-1-1 0,0-1 0,1 1-6,0 0 1,0 0 0,0 0 0,0-1 0,3-1 0,1 0-10,-3-2 1,2 0 0,1 0 0,2-1-1,0-1 1,1-1 0,1 0 0,-1 0 0,0-1-1,-1-1 5,-3 0 0,0-1 0,0-1 0,1-1 0,-1 1 0,0-2 0,0 1 0,0-1 0,0 1 0,0-1 0,0 2-6,0-1 0,0 1 0,1 0 0,-1 0 0,0-1 0,0 1 0,0-1 0,0 0 0,-1 0 1,-1-1-1,0-1-15,0-2 0,1 0 0,0-1 0,-1 0 1,0-1-1,-1 1 0,-1-1 0,-3 0 0,-1 0 1,-2 0-55,5-5 0,-3-1 0,-4 0 0,0 0 1,1 0 31,1-1 0,0 1 0,-1-1 0,0-2 0,0-4-50,-7 4 1,1-1 0,0-2 0,0-2 0,-1-1 0,0-1-1,-2 0 1,0 0 0,-1 0 168,-2-1 0,-1 0 1,-1-1-1,-1 0 1,-1 0-1,0-1 1,1 1-1,-1-1 1,1 1-32,0 0 0,2 0 1,0 0-1,0 0 0,-1 0 1,0-1-1,-2 1 0,-2-1 1,-1 0-17,-3-1 1,-2-2 0,-1-1 0,-2 0-1,0 1 1,-2 0 0,0 2 0,-1 3 0,-1 3-37,-1-4 0,-2 5 1,-1 2-1,-1 0 1,-1-2-51,-1-1 1,0-2 0,0 0 0,-2 1 0,-2-1-1,-2 2-305,0 2 0,0 1 0,-3 1 0,0 0 1,-3 0-1,-1 0 0,-2 0 365,2 4 0,-2 0 0,-2 0 0,-2 0 0,-1 0 0,0 0 0,0 0 0,0 1 0,2 0 0,2 1 0,2 0 0,-2-3 0,2 0 0,2 1 0,0 1 0,1 0 0,-2 0 0,-3 1 0,0 3 0,0 1 0,0-1 0,0 0 0,0 1 0,0-1 0,0 1 0,0-1 0,0 0 0</inkml:trace>
  <inkml:trace contextRef="#ctx0" brushRef="#br0" timeOffset="191460">6084 12567 9379,'-3'-2'-1652,"0"0"-1625,3 2 2621,-44-39 1,32 29-1,-10-9 1,0-1 0</inkml:trace>
  <inkml:trace contextRef="#ctx0" brushRef="#br0" timeOffset="192344">5770 12855 6456,'6'6'3276,"-1"-2"-2083,-5-4-440,0 0 1535,143-2-3927,-105 2 1,0-1 1361,-9 1 0,4 0 1,3-1-1,1 1 1,-3-1-1,-3 1 277,4 0 0,-3 0 0,4 0-26,-7 0 1,4 0-1,2 0 1,2 0-1,0 0 1,0 0-1,-2 0-363,3 0 0,0 0 0,-1 0 0,1 0 0,0 0 0,1 0 283,-5 0 1,1 1 0,0-1-1,1 0 1,0 0 0,-1 0-1,-1 0 1,-1 0-84,3 0 0,-2 0 0,0 0 0,-1 0 0,0 0 0,-1 0-402,4 0 1,0 0 0,-1 1 0,-1 0 0,-2-1 60,7 1 1,-3 0 0,2 0 529,-2 0 0,3 1 0,-2 0 0,-7 0 0,-8 0 0,-3-1 0,18 4 0</inkml:trace>
  <inkml:trace contextRef="#ctx0" brushRef="#br0" timeOffset="192559">6877 13019 11558,'31'-8'198,"0"-1"1,-9 3 0,1 1-1143,11-2 0,6 0 1,-1 1 940,-12 1 0,0 1 0,0 0-894,2 0 0,1-1 0,-1 1 825,1 0 0,0 0 0,4 1 72,-4 0 0,4 0 0,2 0 0,-1 1 0,-1 0 0,-6-1 0,0 1 0,-3 0 0,1 0 0,10 0 0,1-1 0,-1 1 0,0 0 0</inkml:trace>
  <inkml:trace contextRef="#ctx0" brushRef="#br0" timeOffset="192809">7000 12896 14456,'-27'-8'205,"0"0"0,-1 1 0,2 0 1,2 0 83,-5-1 1,4 1-7,11 2-461,29 2 0,10 1 227,-5 0 0,2 0-1142,8 1 1,4 0 0,0-1 767,-3 1 0,-1-1 1,2 0 202,3 0 0,0 0 0,6 0-28,-10 0 1,2-1 0,3 0 0,2 1 0,1-1-1,-1 0 1,1 1-261,-4 0 0,1 0 1,1 0-1,0 0 1,0 1-1,0-1 0,1 0 1,-1 0 286,0 0 1,0 0 0,0 0-1,1 0 1,-1 0 0,0 0 0,0 0-1,-1 0-211,3 1 0,1-1 1,-1 1-1,0 0 1,-2 0-1,-1 0 1,-4 1-50,3 0 0,-4 1 0,-1 0 0,0 0 197,0 0 0,-1 0 0,0 0 0,1 0 186,5 2 0,1 0 0,-1 0 0,-4 0 0,3 0 0,-2 0 0,4 1 0,1 0 0</inkml:trace>
  <inkml:trace contextRef="#ctx0" brushRef="#br0" timeOffset="193160">8969 12882 2900,'0'-7'3276,"-1"1"0,1 6-54,0 0-2519,125-10-1161,-96 8 0,-1 0 0,1 0 0,3 0 452,-2 0 1,2-1 0,2 1 0,0-1 0,-1 1 0,-1 0-172,7 0 1,0-1-1,-2 1 1,-1 0 162,3 0 0,-2 1 0,3 0-117,-7 0 0,1 0 1,2 1-1,1-1 1,1 0 52,-4 1 0,1 0 0,2-1 0,0 1 0,0 0 0,-1-1 0,-1 1-148,1 0 1,-2-1 0,0 1 0,0 0 0,0-1 0,1 1 151,3-1 1,2 1 0,0 0 0,-1-1 0,-1 1 0,-2-1-93,3 0 1,-2 0 0,-2 0 0,2 0-484,-4 0 1,1-1-1,0 1 1,-1-1-1,-1 1 31,-1-1 1,0 1 0,-1-1 0,-2 0 601,10 0 0,-2 0 1,-10-1-680,-15 0 1782,-31 0-1232,-14 2 601,10 2 0,-4 1 1,2 0-247,2 0 0,0 0-18,-8 2 0,6 1 300,14-1 727,6-1-564,4-1 2569,5 1-1944,5 0-812,3 0-191,3 1 2999,5-2-6272,17 1 2996,-6 0 0,0-1 0,-19-2 0</inkml:trace>
  <inkml:trace contextRef="#ctx0" brushRef="#br0" timeOffset="194544">7288 14044 12650,'4'4'275,"21"-4"1,7-3-226,-10 0 1,0 0-1144,10-2 1,4 0 0,-1 1 598,-7 0 1,-1 0 0,6-1 634,-3 1 1,4 0 0,4 0 0,2-1 0,2 1-1,0-1 1,-2 1 0,-2 1-367,-1-1 1,-1 1-1,-1 0 1,1 0 0,-1 0-1,2 0 1,2 0 141,-6 0 1,2 0 0,2 0-1,0 0 1,0 0 0,1 0 0,-1-1-1,-1 2 1,-2-1 0,-1 1-201,8 0 0,0 0 0,-3 0 1,0 1-1,-2 0 0,-2 0-396,5 1 1,-3-1 0,0 1 0,1 0 659,-1 1 1,2 1 0,0 1 0,-3-1-1,-3-1 1,-1 0 0,-4 0 0,1 0-1,4 2 1,1 0 0,-1 0 0</inkml:trace>
  <inkml:trace contextRef="#ctx0" brushRef="#br0" timeOffset="194710">9543 14113 18379,'10'4'-1103,"-3"-2"898,-7-2-727,45 1-707,-17-2 1,5 0 1546,-2 1 0,6 0 0,3 0 0,-2 0 0,-5 0 1,-4-1-1,-4 0 0,1 1 0,5 0 0,-1-1 0,0 1 1,1 0-1</inkml:trace>
  <inkml:trace contextRef="#ctx0" brushRef="#br0" timeOffset="201106">14863 15043 1683,'33'3'-94,"1"-1"1,-1 1-1,1 0 1,-1 0-1,-1-1 1,2 0-1,-1 0 1,1-1-1,-3 1 1,-1-1-1,2 0 1,-3-1-1,0 1 1,-1-1-1,9 0 1,-1 0-1,0 1 1</inkml:trace>
  <inkml:trace contextRef="#ctx0" brushRef="#br0" timeOffset="201316">14630 15193 6655,'35'-2'-12,"1"0"1,0 0 0,-1 0 0,1 0 0,0 0-1,-1 0 1,1 0 0,-1 0 0,1 0 0,5 1-1,-4 0 1,-2 1 0,1-1 0,5-1 0,-8 1 0,4-2-1,3 1 1,0-1 0,1 0 0,-2 1 0,-3-1-1,-5 1 1,-4 1 0,9 1 0,1 0 0</inkml:trace>
  <inkml:trace contextRef="#ctx0" brushRef="#br0" timeOffset="207400">9844 15043 12288,'4'7'1941,"-2"-2"-1529,-2-5 666,0 0-837,14 6-73,6-4 0,2 0-1181,-4 2 1,9-1 989,-13-3 1,5 1 0,3-1 0,3-1 0,4 1 0,3-1 0,2 0 0,3 0 0,2-1 0,2 1 0,1-1 0,3 0 0,0 0 0,2 0 0,0 0 0,1 0 0,0-1 0,0 1 0,0 0 0,-1-1 0,0 1 0,-1-1 0,-1 1 0,-2 0 0,-1-1 0,-2 1 0,-2 0 0,-3 0 0,-2 0 0,-3 1 0,-3-1 22,17-1 0,-6 1 0,-5-1 0,-2 0 0,-1 1 0,3-1 0,5 0 0,6 0 0,-17 2 0,4-1 0,4 1 0,3-1 0,3 0 0,2 1 0,2-1 0,2 0 0,2 1 0,1-1 0,1 0 0,0 0 0,0 1 0,0-1 0,0 0 0,-1 0 0,-2 0 0,0 0 0,-3 0 0,-2 1 0,-2-1 0,-3 0 0,-4 0 0,-2 0 0,-5-1 0,-4 1 0,-4 0 0,-5 0 0,-5 0 0,-6 0 0,-19-7 0</inkml:trace>
  <inkml:trace contextRef="#ctx0" brushRef="#br0" timeOffset="209697">12962 14591 2652,'7'0'2184,"-1"0"827,-6 0-2675,0 0 870,-4 4-1153,4-3 657,-4 3-575,5-4 2384,-2 1-3275,-27 11 376,14-4 261,-7 0 0,2 1-44,13 1-3114,-12 6 2608,11-6 669,4 4 182,-4-6 45,12 0-9,-6 1 0,-1 0 9,1 2 498,-2 13-643,2-7-77,-2 9 85,3-13 237,-1 5-229,1-7-8,0 3 1036,0-2-919,0-8 205,0 3-208,0-7 3072,0 0-1706,0-7-1352,0 1-120,-1-9-11,1 2-14,0-6-68,0-5-5,0-7-74,2-1 1,3-7-1,-1 3 16,-1 4 1,0-2-599,1 3 1,1-7-1,0-2 1,0 2 0,-1 6 470,0-6 0,-1 3 185,1-1 0,0-2 0,-2 1-625,-2 6 1,-1 1-1,-2 3 628,-1 4 0,-1 1-3,5-14 0,-2 4-8,-7 9 5,13 10-3,-7-3 34,3 10 2374,0 2-2119,0 4-226,-2 5 13,-1-3-33,-2 4-29,0-4 124,-5-1-132,1 1-70,-18 3 72,1 0 1,-2 0 988,4 0 1,-1-1-992,-10 2 0,-1-1-1,-3-2 0,2-1 20,5 0 1,-1-1-7,5-1 0,-4 1 1,-1-1-1,0 0 8,2-1 1,0 0 0,0-1 0,0 0-742,-1 1 1,-1 0-1,1-1 1,-1 1 729,-1-2 1,0 0-1,0 0 1,2 0-571,-3-1 1,1 1-1,1-1 560,-3 1 0,0-1 0,0 0-469,-1-1 1,-1 1 0,0 0 468,8 1 0,1-1 0,0 1 0,-1 0-151,-2 0 1,0-1 0,0 1 0,0 0 166,3-1 1,1 1 0,-1 0 0,-4 0 3,-1 0 1,-5-1-1,-2 1 1,0-1 0,1 1-1,4 0-3,1-1 1,2 1 0,1 0-1,-4 0-7,3 1 1,-3-1 0,-2 0 0,1 0 0,1 0 0,2 1 17,-2-1 0,1 0 0,2 1 0,1 0-25,0 0 1,1 0 0,0-1 11,-7 1 0,0-1 0,3 1-15,5-1 0,1 1 254,-8-2 0,1 1-337,14 1 0,1-1 735,-4 1 0,3-1-837,10 1 1871,10 2-1862,4-1 2079,3 0-1903,-2 0 1608,2-1-1443,-4 2 893,-1 0-934,-1 6-12,-1 2-17,-3 10 0,-1 6-69,0 1 1,-1 3-1666,-1 6 1,0 2 1636,0 0 1,-1 2 3,2-4 0,-1 2 0,0-3-629,-2 0 1,1-1 642,4-4 1,1 2 0,-1-2 5,-3 3 1,-1 0-40,4 4 0,0 4 1,0-2 14,-1-3 1,-1 0-13,1 0 0,-1 1 0,2-1-69,1 6 1,1-3 47,1-14 0,1-1 18,-1 11 0,1-2-1004,6 6 1018,-2-17 3,3 6 3,-3-18 5,-1-3 2371,-6-1-2309,10 0 1524,-9-1-1563,11 3 1587,-6-3-1613,3 4 74,-1-4 16,2 2-90,1 0 152,16 6-3434,11 0 3280,-12-5 0,0 1 26,4-2 0,0-1-576,-1 0 1,1-1 585,3 0 0,2 0-36,2 0 0,6 0 2,-12-2 1,5 0-1,3-1 1,2 1 0,0-1-1,-2 1 1,-3 0-434,5-1 0,-4 1 1,1 0-1,5-1 407,-8 0 1,3 0 0,2 0 0,2 0 0,1-1 0,0 1 0,0-1-1,-1 1 1,-2-1-6,-1 0 0,-1 0 0,-1 0 0,-1 0 1,1 0-1,1 0 0,1-1 0,1 1-26,-1-1 0,3 1 0,0-1 1,2 0-1,0 0 0,-1 0 0,1 1 1,-1-1-1,-2 0 0,-1 0-120,2 1 1,-2-1-1,-1 0 1,-1 1-1,0-1 1,1 1-1,-1-1 1,2 0 141,2 0 1,2 0 0,0 0-1,1 0 1,-2 1 0,-2-1-1,-4 0 1,-4 1 15,5-1 1,-7 0 0,1 1 2,6-1 0,1 0 0,-3 0 291,1 0 1,-3 0-250,-4-1 0,-2 1 39,13-2 1396,-14 1-1163,-20 3 2107,-2-1-2485,0 1 2978,-2-8-2906,0 1-30,0-11 33,1 0-591,2-7 434,-5-8 43,9 5 1,3-5 75,-6-2 1,0-3 0,1 1-701,2 6 1,0 1 0,0-2 704,-2-4 0,-1-3 0,0 1 0,-1 4 33,0-1 0,-1 1 23,-1 6 1,1-2-1,-1 2 8,-1 2 0,-1 1-6,1 2 0,-1 0 36,-2-13 1,0 0-40,1 15 1,1 0-84,-1-10 1,0 1 68,0-3 3,1 11 40,0-2 19,0 12 441,0 1-502,0 5 2231,-1 1-2162,0 4-41,0 1 100,-4 2 268,-3 1-514,-10 1 109,-3 0 62,-9-2-219,-3 1 0,-7-1 171,14-1 0,-2 0 0,-2 0 0,1 0-819,1 0 1,0 0 0,-1 0 0,0 0 819,-4 0 1,-1-1-1,0 1 1,-1-1 1,-1-1 1,0 0-1,0 0 1,1-1-539,5 2 1,1-1 0,0 0 0,-2 0 539,0 0 0,-3-1 0,-1 0 0,1 1 0,2-1-179,-1 1 0,3-1 0,-1 1 0,-4-1 177,3 0 0,-3 0 0,-3 0 1,-1 0-1,1 0 0,1-1 0,3 1-245,-1 0 0,3 0 1,1 0-1,-1 1 1,-3-2 204,1 1 1,-3 0-1,-2-1 1,0 1 0,1-1-1,2 1 1,4 0-4,-5-1 0,4 1 0,2-1 0,-2 1-96,0 0 0,0-1 0,0 1 0,0-1-26,0 1 1,0-1-1,1 1 1,-1 0-173,1 0 0,-1-1 0,1 1 0,0 0-417,1 0 0,1 0 1,-1 0-1,-2 1 737,2-1 0,-3 1 0,0 0 0,1 0 0,5 0 0,1 0 0,3 0 0,0 0 0,-6 0 0,0 1 0,-1-1 0</inkml:trace>
  <inkml:trace contextRef="#ctx0" brushRef="#br0" timeOffset="214499">17077 11815 7358,'9'4'2674,"-2"-1"-1890,-7-3 2492,0 0-1795,-1 3-859,-8 9-499,-2 5-99,-4 2 0,-4 6-1117,-3 3 1,-2 4 0,0-1 1039,4-5 1,1 0 0,-2 1 63,1-1 0,-1 2 0,0 0 1,0 0-584,3-4 0,-1 0 0,2 0 0,0-2 570,-2 3 0,1-2 0,0 1-361,-6 6 0,0 2 0,1-2 361,-1 0 1,1-1-425,5-5 1,-2 1 0,0 0-1,2-2 191,-5 6 0,0 0 62,2-1 0,-2 1 1,3-3-158,4-5 1,3-2-965,-4 6-388,1-2 968,13-18 0,3-3 0</inkml:trace>
  <inkml:trace contextRef="#ctx0" brushRef="#br0" timeOffset="-214445.73">16886 11897 11616,'5'4'793,"-1"-2"-60,-4-2 212,41-2-863,-16 1 0,4 0 0,0 1-1175,1-2 1,1 1 0,1-1 849,-2 1 0,1 0 0,0 0 0,-2 0 264,1-1 1,-1 1 0,0-1-466,3 0 1,0 0-1,1 0 510,2 0 1,1 0-1,0 0-66,1 0 0,1 0 0,1 0 0,-10 1 0,0 0 0,1-1 0,3 1-231,-2 0 0,3 0 1,2 0-1,1 1 0,0-1 1,-1 0-1,-4 0 205,1 1 1,-2-1 0,-1 0 0,1 1 0,2-1-84,-1 1 1,2-1 0,2 0 0,0 1 0,0-1-1,0 1 1,-2 0-16,4-1 1,0 1 0,-1 0 0,-1 0 0,-1 0 0,-2 0 100,1 0 1,-2 0 0,-1 0 0,2 0 20,3 0 1,3 0 0,0 1 0,-1-1 0,-3 1 27,3 2 0,-2 0 0,-4 0 331,-3 0 0,-1 1-335,9 1 1,-5 1 1948,-12 3-1719,-9-2 1062,-3 4-910,-7-1 18,-7 14 1,-3 4-406,2-7 0,0 0-16,-3 5 0,0 2 0,-1-1-555,-2 6 1,-1-1 515,4-8 1,-1 0 0,1 0-386,0 2 1,-1 0-1,0-1 390,1 2 1,-1-1-1,1 1 4,0-2 0,0 1 0,-1 2-257,-1 5 1,-1 2-1,-1 2 1,1-3-298,-1 3 1,0-2 0,0 1 528,1-4 0,1 2 0,-1-2 0,1-3-37,0-2 0,2-3 1,-1-2 192,0 0 0,0-3-102,1-1 0,-1-1 1268,-11 14-1050,-1-10 1,-1 0-151,8-8 1,0-1-2,-9 6 1,-3-1 192,2-6 1,1-2-38,3-2 0,0 0-129,-9 2 0,0-1-23,6-2 0,-3 0-78,-2-1 0,-5 1 0,-1 0 0,2-1 5,1 0 0,2-1 1,-3 1-140,2-1 0,-2 1 0,-2 0 0,2-1 1,1-1 86,-6 1 1,1-1 0,1-1-222,6 0 0,0 0 0,-1 0 1,1 0 275,-3-1 0,0 1 1,0-1-1,0 0-99,-1 1 1,-1-1-1,0 0 1,0 0 148,0 0 0,1 0 0,-2-1 0,-4 1-25,10 0 1,-3-1 0,-2 1-1,-1 0 1,0-1 0,0 1 0,0-1-1,3 1-68,-6-1 0,2 1 0,1-1 0,-1 1 0,0-1 0,-1 0 5,5 1 0,0-1 1,-1 1-1,-1-1 0,1 1 1,1-1-1,0 0 0,2 0-173,-3 0 0,0 0 0,1 0 0,1 0 0,2-1 0,4 0-162,-5 0 1,3 0-1,0-2-459,-8 0 0,-2-2 0,7-2 831,11-5 0,3 0 0,-14-4 0,26-1 0</inkml:trace>
  <inkml:trace contextRef="#ctx0" brushRef="#br0" timeOffset="-213726.73">17815 12130 8226,'-9'-2'2298,"2"1"-1561,7 1 170,0 0-546,-35 10-408,19-2 191,-5 0 0,-2 2-1431,7 5 1,2 1 1375,-5 5-63,6-3 1,-1 0-27,-2 2-120,14 9 5,-6-8-2,17 5-245,6-5 216,18-6-903,-16-8 0,3-2 1045,3-1 0,0-3-29,-2-3 1,-1-2 306,1 0 1,0-2-275,0-2 0,0-1 2,0-1 1,-1-1 47,-2 0 1,1-2 201,6-11 1,-2-1-298,-10 11 1,0-1 326,3-7 1,-2 1 2633,-10 6-2480,-5 2-186,-6 4-250,-6 1-617,-12 5 1,-2 1 224,-12-1 78,7 3 1,-1 1-459,12 1 0,2 1-80,0 0 1,0 1-2426,-14 4 2943,-2 1 1,19-5 0,1 2-1</inkml:trace>
  <inkml:trace contextRef="#ctx0" brushRef="#br0" timeOffset="-211847.73">20249 12103 13703,'5'-2'1139,"-32"2"1,-16 4-964,23-1 1,-1 1-456,-10 0 0,-6 0 0,0 3 215,8 0 0,0 2 1,0 1-1,2-2-1029,1 0 1,3-1 0,-3 1 961,-3 1 1,-2 1 0,-1 0 0,5-2-70,-4 2 0,2-2-82,2 0 1,1 0-21,3-2 0,0 0-1161,-13 3-1337,9-5 2294,8-7 1,10 2 0,3-4 0</inkml:trace>
  <inkml:trace contextRef="#ctx0" brushRef="#br0" timeOffset="-211653.73">19634 12116 4500,'-26'-1'713,"-2"5"0,-1 4 1565,-4 7-1949,7-5 0,0 2 616,8-3 1,3 2-1363,-1 21 70,24-2 791,6 5-744,3-21 1,3-3-246,-1-3 0,1-1-220,2-1 1,1-1-45,2-1 1,2-1 808,12 0 0,-1-2 0,-1 0 0,-13-1 0,0 1 0</inkml:trace>
  <inkml:trace contextRef="#ctx0" brushRef="#br0" timeOffset="-211422.73">20126 12732 10454,'-28'0'357,"-1"1"0,-8-1-283,13 0 1,-4 2 0,2-1 101,1-1 1,2 0-177,-1 1 0,-2 0-1013,-2 0 0,-3 0 0,1 0 421,-4 0 0,0-1 238,6 1 0,1 0 1,1-1-825,-2 0 1,4-2-1718,3-1 3153,0-4 1,15 4-1,4-2 1</inkml:trace>
  <inkml:trace contextRef="#ctx0" brushRef="#br0" timeOffset="-211194.73">19524 12608 13639,'-2'-2'427,"-21"1"0,-7 3-142,11 0 1,-1 0-1768,-14 1 1,0 2 1898,12-3 0,2 3 66,-12 12-814,13 2 840,1 4-686,21 0-316,14 5-162,2-6 179,-4-8 0,2 0-1163,12 1 1,3-2 1500,-5-3 0,-1-1 0,2 1 0,-2-1 1,2-2-1</inkml:trace>
  <inkml:trace contextRef="#ctx0" brushRef="#br0" timeOffset="-210862.73">19702 13196 13086,'-1'-6'1379,"1"1"-3018,-22 0 1,-6 2 848,2-2 843,-6 0 0,-3-1 332,11 0 0,1 0-438,-14-4 197,8 4 0,1 0-233,-3-3-1137,-5 5 1,0 1 878,0-1 64,4 2 0,1 1 1460,4 2-3104,-4 4 307,12 1-1443,0 1 3063,12 1 0,4-5 0,3 2 0</inkml:trace>
  <inkml:trace contextRef="#ctx0" brushRef="#br0" timeOffset="-210545.73">19483 13005 14974,'-24'0'404,"-1"-1"1,-6 2-1498,2 2 1,-6 3 0,3 0 877,5 3 1,2 2 218,-8 1 1,3 2 392,8 3 0,5 1-537,2 5-25,-1 8-45,11-7-245,6-1 0,3 0 41,6 5 152,0-5 0,2-2-541,12-2-394,5-3-169,3-3-107,4-3-1262,-3-4 2443,2-1 1,-19-2 0,0-2-1</inkml:trace>
  <inkml:trace contextRef="#ctx0" brushRef="#br0" timeOffset="-209578.73">16476 13279 7480,'22'9'539,"1"0"1,-4-2 0,2 0-289,6 2 0,3 0 0,0-1-1309,-3-2 0,0 1 0,1-2 1105,4 2 1,0-1 0,2 0-48,1 0 0,1-1 0,5 0-143,-11-2 0,4 0 0,1-1 0,2 0 0,1 0 0,-2-1 0,0 0 8,1 0 1,0-1 0,-1 0-1,1 0 1,0 0 0,1-1 22,0 1 1,0 0 0,1 0-1,0 0 1,1-1 0,-2 0-1,0-1 27,-2 0 1,1-2 0,-1 0-1,-1 0 1,0 0 0,-2-1 0,-3 1-109,5-1 1,-4-1 0,0 1 0,2-2 178,-2 1 1,2-1-1,0 0 1,1-1-1,-1-1 1,-1 0 139,0-2 1,0-1-1,-1 0 1,-1-1 0,-1 1-82,3-1 1,-1 1-1,-1-1 1,0-1 24,0-1 0,1-2 0,-3 0 0,-5 1 98,0-4 0,-5-1 22,0 0 0,-1 0 50,-3-2 0,0 0-50,-3 0 1,0-3 40,0-7 1,-1-5 0,-1 3-97,1-2 1,-1 1-89,-2 7 1,0-2-1,0 0 1,-1 3 58,3-7 1,0 0 165,0 1 0,2-2 0,0 1-214,-3 8 1,1 0 0,0 0-50,2-8 0,2-1 0,-1 2 44,1 0 0,1-2 64,-2 8 1,0-4 0,1 1-1,-1 2-70,-1 3 1,-2 2 0,2-2-24,0-1 1,1-1 0,0-1-1,-2 2 114,0 0 1,-2 2 0,0 1-90,1-3 0,-1 0-6,1-7 1,-1 1 13,-4 14 1,-3 0 315,-8-10 0,-4 1-224,-7-6 476,0 10 1,-3 2-626,3 11 0,-1 3-5,-3-1 1,-2 1 566,-3 1 1,-2 0-608,-2 0 0,-4 2 41,5 1 1,-4 1 0,-2 0 0,-2 0-1,2 0-191,1 1 0,-1 0 0,1-1 1,-2 1-1,0 0 209,1 0 1,-1 0-1,-1 0 1,0 0-1,0 0 1,2 1-256,-3-1 0,0 1 1,1 0-1,2 1 1,0-1 270,0 0 1,2 1 0,1 0 0,-1-1-220,0 1 0,-1 0 1,1 0-1,-1 1 191,1-1 0,-1 1 0,1 0 1,0 0-15,1 0 1,1 0 0,-2 0-1,-3 1-3,6 1 0,-4 0 0,-2 1 1,-1 0-1,1 0 0,1 0 1,3 0 26,1 0 1,2 0 0,1-1-1,-2 2 1,-3 1-15,1 0 0,-3 1 1,-2 1-1,-2 0 1,0 1-1,0 0 1,2 0-1,3 0 1,4-1 2,-6 3 1,4-1-1,2 1 1,-3 2 5,4-2 0,-2 1 1,-1 1-1,1 1 1,3-1-1,3 0 288,-4 3 1,6-1 0,-1 5-310,2 6 0,0 5 0,1 2 0,2-3-105,1-2 0,2-1 0,0 2 80,3-3 1,-1 3 0,0 0 0,2 0 0,2-2 1,2 4 1,3-2 0,0 2-101,1 2 1,0 4 0,2 0-1,-1-2-31,1 2 0,0-1 0,1 2 44,0-3 0,1 1 0,0 1 1,2 0-269,1-4 1,2 1 0,1-1-1,1-1-218,1 1 0,0-1 0,2 0 0,-1 0 173,1-1 0,0 1 1,0-1-1,1-2-448,2 5 0,1-2 0,0-3 885,2 5 0,-1-4 0,-1-2 0,0 1 0</inkml:trace>
  <inkml:trace contextRef="#ctx0" brushRef="#br0" timeOffset="-208944.73">18417 11309 6820,'3'2'1309,"0"-17"0,0-8-970,4-4-1978,-1-4 1,2-1 1075,1 11 0,4 0 1128,6-5 1,5-2 0,1 1-771,0 4 0,2 1 0,0 0 240,-4 2 1,1 0 0,1-1 0,2 3 40,3 3 0,4 0 1,0 2-1,0 2 1,-4 1 122,0 0 0,-3 2 0,4 1-317,2 1 0,5-1 1,2 2-1,-3 1 0,-5 4-413,7 8 0,-3 3 482,-7-4 1,1 1 0,-5 3-29,-7 7 0,-6 3 77,-4 11 28,-4-1 215,-8-2 46,-4-5 1182,-9-12 0,-3-3-1085,-5 2-235,3-6 1,0-4 240,-8-16-233,13-2 2576,2-14-2553,24 9 0,10-4 0,4 2-474,-2 4 1,3 0 0,2 1 0,0-2 357,-1 2 1,0-2-1,1 1 1,2 0 0,0 1-238,3-1 0,1 2 0,2 0 0,0 0 0,3 0 174,-5 3 1,3-1-1,1 0 1,0 0 0,1 1-1,-2 0 1,0 0-259,0 0 0,-1 1 0,-1 0 0,1-1 1,1 1-1,2 0 185,-6 1 1,1 0-1,1 1 1,1-1 0,1 0-1,0-1 1,1 1 0,1 1-1,1-1-183,-6 3 1,1-1 0,1 1 0,1-1 0,0 1 0,1-1 0,0 1 0,0 0 0,0 0 0,-1 0 0,0 0 0,-2 1 0,-1 0 115,6-1 0,-1 1 1,-1-1-1,0 2 1,-1-1-1,-1 0 1,2 1-1,-1-1 1,1 0-1,0-1 1,1 1-1,1-1 1,1 0-1,-1 0 1,0 0-1,-2 0 1,-2 2-1,-3 0 0,-2 2 1,2-1-1,1 1 1,-1 0-1,0 0 1</inkml:trace>
  <inkml:trace contextRef="#ctx0" brushRef="#br0" timeOffset="-206494.73">17214 11569 10110,'3'4'2254,"-1"0"-1080,-2-4-670,-48 25-2143,30-15 1,-3 4 1484,2 2 0,-4 5 1,-2 4-1,-2 1 0,0 0 1,2 0-1,2-4-91,-1 2 0,2-2 0,1 0 1,-3 3 256,3-1 1,-1 1 0,-2 3 0,1 0 0,-1 0-1,1-1 1,0-2-69,-3 5 0,1-2 0,0 0 0,0-2 0,2 0 89,-2 1 0,2-2 0,-1 1 0,-3 3-88,4-5 0,-3 3 0,-2 2 0,-1 0 0,0 1 0,1-1 0,2-3 0,2-1 92,0-1 1,2-2-1,1-2 1,0 2-1,-3 1-13,2-1 1,-3 3 0,-1 0 0,0 1 0,1-1 0,1-2 0,2-2 7,-7 7 1,3-3 0,-2 1-3,1-1 1,-3 1 0,2 0 0,1-2-31,3 1 0,2-2 0,-1 1 213,0-2 1,-1-1 0,1 1 0,1 0-237,0 6 1,1 0 0,3-3 410,-1-1 1,2-1-492,-5 9 1,5-2 1810,12-7-1868,22 6 118,2-6 42,-1-8 0,3 0 27,9 0 0,5 0 31,-6-4 1,4-1 0,1 0 0,-2 0-57,-4-1 0,-1-1 0,0 1 0,4-1 3,1 0 1,3 0 0,2 0-1,1 0 1,-2 0 0,-3-2-435,0 0 0,-2-1 0,-1 0 0,3 0 418,0 0 0,2 0 1,1 1-1,2-1 0,1 0-138,-6-2 1,2 1-1,2-1 1,1 0-1,-1 0 1,0 0-1,-2 0 1,-1 0 128,5 0 0,-2 0 1,-2-1-1,2 1 1,3 0-114,-5-1 1,2 0 0,2 1 0,1-1 0,-1 1 0,0-1 0,-3 0 0,-3 0 92,2-1 1,-4 0 0,-2-1 0,2 1 0,1 0-66,2-1 0,1 1 0,2-1 0,0 0 0,-2 0 0,-1 0-2,6 0 0,-3 0 0,1-1 0,0 0 142,-1 1 1,0-1 0,1 1 0,-1-1 0,0-1-301,-3-1 0,1 0 0,-1-1 0,-2 0 0,-2 0 360,2 0 1,-3 0 0,2 0-110,-1 0 1,2-1 0,-1-1 0,-7 1 13,8-5 118,-12 1 1527,-8 1-1238,-4-1 2192,-5 0-1952,4-17-558,-1 6-353,-1 2 1,1-1 414,8-12-111,-6 13 1,2-1-469,1-3 1,1-1 490,2-3 0,0-1-60,3-4 0,1-1-520,-6 9 0,0 0 0,4-5 456,-1 2 1,2-3 0,2-5 0,2-1 0,1-1 0,-1 1-1,-1 2 1,-2 3-231,2-4 1,-1 5-1,-1 0 1,2-2 0,2-3 262,-5 8 0,1-1 0,2-3 1,0-2-1,2 0 0,0-1 0,0 0 1,-1 1-1,1 1 0,-2 2 0,-1 1 1,-1 4-55,8-11 0,-3 5 0,0 2 0,-1 0 1,3-1 80,-4 3 1,0-1-1,1 0 1,1 0 0,0 1-1,0-1 1,-1 2 0,4-2 0,0 1 0,1-1 0,-1 2 0,-1 1 0,-1 2-19,2-3 0,-3 3 0,1 1 0,0-1 12,4-3 1,1-1 0,-1 1 0,-6 5-45,-1 5 1,-10 3 115,-22 4-37,-10 4 0,-10 2 0,1 1 88,5-1 1,0 2 0,-3-1-30,-4 0 1,-3 1-1,-1-1 1,2 1 78,-2 0 0,2 0 0,-1 0-12,-3 0 0,-1 0 0,0 0-154,8-1 0,0 1 0,-1-1 0,1 0-24,-3 0 1,1 0-1,-1 0 1,0 0-124,-1-1 0,-1 0 0,0 0 0,-1-1-77,0 1 0,1-1 0,-3 0 0,-3 0-186,8 0 0,-3 1 1,-2-1-1,-1 0 1,-1 0-1,1-1 0,1 1 1,3 1 249,-3-1 0,3 0 0,0 0 0,0 0 0,1 0 0,-2 0 0,2 1 0,-2-1 0,0 0 0,0 0 0,2 0 0,3 1 0,3 0 0,-1-1 0,0 1 0,0 0 0</inkml:trace>
  <inkml:trace contextRef="#ctx0" brushRef="#br0" timeOffset="-203193.73">20003 12362 8108,'0'5'3276,"0"-2"0,0-3-2494,24 0 24,-18 0-473,17 1-321,-28 0-12,-5 1-266,-25 1 75,0 0 1,-5-1-644,13 0 0,-2-1 1,0 0 736,-1 0 0,-1 0 0,2 1-127,-7-2 0,4 0-180,9 0 1,1 0-192,1-1 0,-1-1-307,2 0 1,0 0-2011,-16-5 2244,1-1 1,17 3 0,3 2-1</inkml:trace>
  <inkml:trace contextRef="#ctx0" brushRef="#br0" timeOffset="-202937.73">19675 12061 13207,'-2'-2'1627,"0"0"-1524,-14 3 1,-7 3 988,-12 9-903,7-7 0,-1 3-66,-2 9 1,4 3-1276,10-5 0,1 0 1153,-4 2 0,2 2-30,5-2 0,3-1-103,1 2-11,0 6-687,11 1 545,4-9 198,7 9-56,2-12-123,5 0-2066,2 1 1993,5 1-28,3-1-1272,-4-1 1,2 2 1282,-3-4 0,0 0 1,-2 1-1,-2-2 1,5 1-1</inkml:trace>
  <inkml:trace contextRef="#ctx0" brushRef="#br0" timeOffset="-202641.73">19798 12677 12507,'-30'4'230,"1"0"1,-1 1 0,1-1 0,-4 0 0,0 0 0,1-1 0,4 0-1183,1-2 1,2 0 928,-9-1 1,-3 0-185,3 0 1,-3 0 0,4-1-48,5 1 1,0 0 146,-5-1 1,-2 1 0,5-1-2213,-5 1 1943,2 0-111,6 0 359,8 0-833,7 0-2316,11 0 896,13 0 2514,7-1 0,-3 0 0,-4 0 1</inkml:trace>
  <inkml:trace contextRef="#ctx0" brushRef="#br0" timeOffset="-202437.73">19237 12650 7002,'6'6'3276,"-1"0"0,-5-6-145,0 0-2913,-32 32-66,19-11-1249,-5 0 0,2 0 1097,11 0-2205,10 8 2213,2-10-1004,4 0 1,1-2 880,6 0-112,10 3-101,-4-8-150,-7-5 1,3-1-1162,13-1 1,2-2-1,-11 1 1,0-1 391,8-2 0,-2 0 1247,-7-2 0,-12 1 0,-2-1 0</inkml:trace>
  <inkml:trace contextRef="#ctx0" brushRef="#br0" timeOffset="-201958.73">19497 13128 12036,'-27'2'819,"1"0"0,0 0 0,0-1 0,0 0-254,-1 1 0,-5 0 0,0 0 1,6 0-2205,3 0 1,1-1 796,-14 1 1,-1 1 460,11 2 0,4 1 232,-3 0 570,4 0 0,3 0-508,9 0 73,2 4 14,3 0 487,11 17-305,2-9 733,12 12-792,1-10-81,-1 1-42,-4-10 0,1-1-17,11 10 709,-10-10 0,3 0-1329,8 4 0,1 0-7,-9-4 0,0-1-35,4 2 1,-1-2-2599,0-2 0,-18-7 3101,-1-7 1,-6 4 0,0-3 0</inkml:trace>
  <inkml:trace contextRef="#ctx0" brushRef="#br0" timeOffset="-201336.73">19893 11214 6610,'4'3'3276,"-1"0"0,-3-3-481,-7 15-2364,5-2-103,-6 15-3605,6-3 2880,0 6 1,0 3 348,0-12 1,1 1-57,-2 14 0,2 0 32,0-16 1,0-2-638,1 18 348,0-3 50,1-6-189,1-7 108,7-5 3077,-4-12-2685,4-7 1201,-4-11-1276,2-5 75,1-4 584,2-4-584,-5 8 0,2-2 7,9-6 0,1 1 78,-8 4 1,1 0-194,12-7 0,-2 3-250,-8 5-1143,7 2 0,2 1-1716,-2 3 1763,13-3 1454,-14 13 0,-13 5 0,0 0 0</inkml:trace>
  <inkml:trace contextRef="#ctx0" brushRef="#br0" timeOffset="-200739.73">20167 11487 2813,'5'10'3276,"-1"-3"0,-4-7-3024,0 0-627,44-6 223,-25-1-427,7 1 1,0-2 578,-13-5 1155,-3 0-903,-3 0 2199,-4 2-1978,-1 2 849,-12 1-1023,-4 4-262,-6 3 5,-3 5 56,6 3 2827,-1 4-2958,-8 16-460,11 2 230,-2 1-437,23 0 271,3-19-89,11 2-537,0-10 1,3-3 519,-1-2 1,1-2 115,5 0 0,0-2 55,0-7 0,-3-3-259,-8 6 1,-2-1 531,6-4 0,0-1-798,-3-3 0,-2 0 1759,6-2-139,-4-8 398,-17 22 841,-10 4-1499,0 4-74,-8 3 5,0 6 0,1 2-254,-5 5-140,4-2 1,1 0 595,3 3-691,4-2 3165,4-1-3459,2 4 481,6-4-646,13 1 341,0-8-114,18-11 185,-13-4 44,7-8 216,2-7-3305,-13 8 3408,4-3 37,-15 12 107,-5 4-370,-1 2 235,2 10-510,2 1-134,1 5-146,3-3 9,0-6 3056,0-2-3404,1-2-2386,12-6 3091,2-13 1,-4 8 0,-5-8 0</inkml:trace>
  <inkml:trace contextRef="#ctx0" brushRef="#br0" timeOffset="-200241.73">20345 11091 8404,'3'2'3276,"-1"-1"-78,-2-1-2686,-16 38-98,7-16 1,0 3-317,-1 4 0,-3 6 0,1 2 0,2-5-979,1-4 0,1-4 0,0 3 879,-3 10 0,0 2 0,3-5-2,3-12 0,1-3 1095,-2 18-1282,3-10 1,1-1-194,0 3-170,1 10 532,5-28-748,1-3-204,4-5-240,1-2-32,2-5-2031,11-16 3168,-7 2 1,2-2 0,-13 11-1</inkml:trace>
  <inkml:trace contextRef="#ctx0" brushRef="#br0" timeOffset="-199274.73">19880 11419 12120,'-8'-5'948,"-14"-5"1,-2-1-440,5 1 650,-9-7 1,10-1-1090,40-1 70,7-4-1233,2 15 1,8 2 0,-1 2 806,-9 1 0,-1 0 1,2 0 243,-1 1 1,2-1 0,2 1 0,2 1 85,-3 1 1,2 0 0,1 2 0,1 0 0,-1 0 0,-2 1-175,0 1 0,-1 0 0,0 2 0,0-1 0,0 0 31,1 0 1,0-1-1,1 0 1,0 0 0,-2 2-1,-4 2-125,3 3 0,-3 2 0,-3 2 0,-5-2 224,-2 3 0,-7 1 67,-2 4 1,-10 0 256,-20-6 1,-14-4 0,-3-1-79,9-3 1,-1-2-1,-2-1 1,0 1-474,1 0 0,0 0 0,0 0 0,-2 0 0,0-2 443,-3-1 0,-3-1 0,0-1 0,2 0 0,3-1-566,-2 1 1,2-2 0,0 1 396,3-1 1,-1 1 0,-1-1 0,2 0-4,-6-3 1,1-1 0,4-1-248,4 0 1,3-1-109,-9-2 1,13-1 458,32-6-314,23 1 123,-10 8 0,2 0 557,4-1 1,4 2-328,-1 2 1,5 1 0,1 1-1,-4 0-63,-4 0 0,-2 1 1,3 0-69,2 1 0,4 0 0,-1 1 0,-5 1-35,-2 1 0,-3 3 756,-2 2 1,-3 2-633,1 6 62,-9 5-645,-30-2 0,-9 0-947,4 0 1,-2-1-255,-6 4 1,0 0 1103,5-4 0,5-2 0,6-5 1,5 0-1</inkml:trace>
  <inkml:trace contextRef="#ctx0" brushRef="#br0" timeOffset="-198975.73">21097 11802 17253,'-1'-7'636,"1"1"-437,-12 21 0,-4 9 103,2 2-302,-8 2 0,1 5-390,14-7 0,4 3 0,-1-3 55,-3-5 1,1 0 122,3 19 1,3-5-707,1-21 971,-1-2 465,4-16-459,7-28-68,-5 2-366,5 4 1,3-1 295,-1-1 1,2 0-104,2 3 0,4 0 0,-1 1-493,-2-1 0,0 1 0,0 1-242,-1 1 0,1 0 0,-1 3-722,-1 1 1,-2 4 1550,4-3 1,-10 9 0,0 3 0</inkml:trace>
  <inkml:trace contextRef="#ctx0" brushRef="#br0" timeOffset="-198675.73">21302 11938 16422,'3'1'1585,"-1"-1"-1731,-2 0-968,39-5 584,-15-2-1109,3 1 1,2-2-302,0-7 1182,-11 4 1,-2-1 1121,5-5 1324,-3-9-772,-39 16-830,1 1 43,-7 12 0,-3 5-59,-4 7-65,4 6 1,1 3-79,15-7 1,2 1 583,-4 3 0,4 1-597,8 5-105,16-6-36,1-7-61,13-1-1065,1-13 0,4-4 71,-1-2 1,2-3 188,-7 3 1,1 0 0,0-2 833,2-4 1,1-3 0,-5 2 0,5-3 0,-11 5 0,0-1 0</inkml:trace>
  <inkml:trace contextRef="#ctx0" brushRef="#br0" timeOffset="-198503.73">21944 11624 15839,'-12'16'1638,"-1"0"0,-1 7-1000,-6 1 1,-2 2-2278,8-8 1,1-1 425,5 1 1,1 1 1139,-4 7 0,-1 3 0,3-1-627,5-1 0,1 0 105,-7 11 0,2-2-2682,13-5 0,1-21 994,5-3 2283,5-11 0,-9 3 0,3-3 0</inkml:trace>
  <inkml:trace contextRef="#ctx0" brushRef="#br0" timeOffset="-198373.73">22013 11843 4550,'5'2'3276,"0"-1"0,-5-1-1044,-28 38-2308,16-18 76,-6 12 1,0 2-2454,11-8-300,0 5-524,7-21 3374,2-7 1,-1-3 0,1 0 0</inkml:trace>
  <inkml:trace contextRef="#ctx0" brushRef="#br0" timeOffset="-198240.73">22054 11706 17724,'32'-1'-656,"1"1"1,-10-3-1,-4 1 1,-1 9 0</inkml:trace>
  <inkml:trace contextRef="#ctx0" brushRef="#br0" timeOffset="-197941.73">22368 11829 14173,'-29'10'1092,"0"0"0,3 4 0,-1 1 423,-9-3 0,0 2-2425,9 4 0,7 1 509,9-2-227,9 10 85,19-16 246,4 1-14,10-14-50,-11-3 0,1-2 109,11-7 264,-6 2 1,0 0 1085,7-5-324,-12 4 117,-1 7-746,-23 10-89,6 18-1341,-5 5 616,-1 1-2608,5-6 0,12-17 2457,13-9 1,-8 2 0,1-6 0</inkml:trace>
  <inkml:trace contextRef="#ctx0" brushRef="#br0" timeOffset="-197638.73">22778 11665 15478,'6'6'2873,"-1"-2"-2063,-16 17 1,-9 5-813,8-6 1,0 1-1092,-2 2 1,-2 0 0,3 0 1103,-1 1 1,2-2 100,-3 7-79,1-4-33,3-4 639,1 1-1221,5-12 240,1 1-167,14-17 260,2-1-169,11-6 1,6-2 256,2 1 0,1 2-107,-1-3 0,1 2 301,4 3 1,-4 4 45,-8 7 2419,-1 3-2201,-28 22-264,-6-6-1015,-2-3 0,-2 0 982,-14 2-170,5-7 1,-1-1-189,6-4 0,0 0 257,-4 0 0,-1-1-1538,1-5 1,3-4 1289,-2-13 1,-3 7-1,22-6 1</inkml:trace>
  <inkml:trace contextRef="#ctx0" brushRef="#br0" timeOffset="-197441.73">23147 11829 14773,'-1'-6'2679,"0"2"-2389,-13 30 0,-2 15-360,8-19 0,1 1 29,-3 4 1,-3 4 0,1-2-1123,2 5 0,1-4-629,-1-1 1792,0-4 0,0-3 0,5-10 0,-3 0 0</inkml:trace>
  <inkml:trace contextRef="#ctx0" brushRef="#br0" timeOffset="-197241.73">23147 11596 15173,'-7'-6'2803,"2"0"-6080,5 6 0,0 0 2621,45-1 1,-33 1-1,11 0 1,0 0 0</inkml:trace>
  <inkml:trace contextRef="#ctx0" brushRef="#br0" timeOffset="-197074.73">23503 11774 16573,'-2'-3'952,"-13"14"0,-4 10-697,1-2 0,1 3-255,-3 6 0,0 4-566,4-5 0,1 2 1,3-1-1074,6 5 1,2-1-1,-4 1 1,0-1 1114,4-7 0,2-4 0,2-11 0,-1-2 0</inkml:trace>
  <inkml:trace contextRef="#ctx0" brushRef="#br0" timeOffset="-196926.73">23435 11966 11933,'-9'-1'3276,"2"1"-6171,7 0-382,0 0 3021,-36 31 1,27-23 0,-9 7-1,1 1 1</inkml:trace>
  <inkml:trace contextRef="#ctx0" brushRef="#br0" timeOffset="-196373.73">23640 12034 14571,'3'3'3276,"0"0"-2380,-26 27-1240,14-17-1295,-4 5 1,0 0-1639,5 0 214,2-8-214,-2 1 0,4-9 3207,-1-2 1,2-1-1,0 1 1</inkml:trace>
  <inkml:trace contextRef="#ctx0" brushRef="#br0" timeOffset="-196223.73">23694 11802 16005,'7'1'3082,"-2"1"-3555,-5-2-2804,44 11 0,-22-7 2625,11 4 0,-2 0 0,-16-5 1,2 1-1</inkml:trace>
  <inkml:trace contextRef="#ctx0" brushRef="#br0" timeOffset="-196041.73">23968 11952 11095,'-3'-2'1638,"-15"16"0,-3 8-34,-1 1-3243,-3 5 1,0 0 1560,12-12 1,1 0 397,-6 9 1,2 2-1244,3-6 1,1-1 430,-1 2 1,1-2-2786,-1 0 421,10-17 2457,-2-6 399,3-11 0,1 8 0,0-7 0</inkml:trace>
  <inkml:trace contextRef="#ctx0" brushRef="#br0" timeOffset="-195540.73">23763 12103 18533,'36'3'-513,"-1"0"0,1 1 0,-2-2 0,-2 1 276,-3 3 1,1 2 0,-6 0-3041,2 0 2927,-5-3 0,1-1 1226,6-1-218,-11-5-285,0-1 58,-12-4 608,-4 2-555,0 0 706,-2 1-874,-1 4 1660,1 1-1898,-2 3-78,2-1 0,1-1-53,3-1-602,5-1 403,3 1 131,8-3-296,17-2 269,-5 0 171,-2 1 1,-2 2 758,-4 2-127,2 3 14,-26 6-106,-5 6-171,-6 5-324,-2 1 0,-4 4 0,1-1-89,-3 2 0,0-1-497,1 0 0,-1 2 0,1-4 470,0-4 1,1-3-81,1-3 1,-1-2-19,-8 4-262,1-6 1,0-3 416,-4-5-9,-3-2 3,19-7-6,10 1-126,6-2-59,6 0 97,13-2 0,5 0 70,2 3 0,2 1 177,5-2 1,2 1-421,-9 5 0,1 1 0,-4 1-1163,-1 2 1,-2 1 500,6-1 1,0 3 480,-9 3 0,-2-1 0,0 0 1,0 4-1</inkml:trace>
  <inkml:trace contextRef="#ctx0" brushRef="#br0" timeOffset="-195292.73">20509 12143 18861,'-8'-2'271,"34"0"1,16 1-74,-10 0 1,3 0-1019,-3 0 1,3 0 0,5 1 0,2-1 813,-11 1 1,2 1 0,1-1 0,3 0-1,0 0 1,2 1 0,0 0 0,1 0-1,1 1-113,-8 0 1,1 0-1,1 0 1,1 1 0,1 0-1,0 0 1,0 0-1,1 0 1,0 1 0,-1-1-1,1 0 1,0 0 0,-1 0-1,-1 0 118,3 0 1,-1 0 0,-1-1 0,1 1 0,-1-1-1,1 1 1,-1-1 0,1 1 0,1 0 0,0 0 0,0 0-1,2 1 1,0 0-59,-6 0 0,1 0 0,2 0 0,0 1 1,1 0-1,0 0 0,1 0 0,0 0 1,0 0-1,1 1 0,-2-1 0,1 1 0,-1-1 1,-1 1-1,-1-1 0,-1 1 0,-1-1 1,-2 0-1,-1 0-43,8 1 0,-3 0 1,-3 0-1,-1-1 0,0 1 1,-1 0-1,1 0 1,2 0-1,2 2 0,4 0 74,-10-2 1,2 1 0,3 0 0,1 1-1,1 0 1,2 1 0,1-1 0,0 1-1,1 1 1,0-1 0,0 0 0,0 0-1,-1 1 1,0-1 0,-2-1 0,0 1 0,-3-1-1,-1 0 1,-1 0 0,-3-1 0,-3-1-1,15 3 1,-5 0 0,-4-2 0,-1 1-1,0-1 1,2 1 0,4 2 0,-4-2-1,0 1 1,0 0 0,0-1 0,0 1 0,0 0-1,0 0 1,0-1 0,0 1 0,0 0-1,0 0 1,0-1 0,0 1 0</inkml:trace>
  <inkml:trace contextRef="#ctx0" brushRef="#br0" timeOffset="-194022.73">21466 12417 8647,'38'-3'135,"1"0"0,-1 1 1,0-1-1,0 0 1,0 0-1,1 1 0,-1 0 1,-1-1-1,-1 2-81,-2 0 0,-1 0 0,-1 1 0,2 0 46,-2 0 0,-1 1 0,2-1 1,2 1-1,4 2-3,-8 0 1,4 0 0,2 1 0,2 1-1,1 0 1,1 1 0,0 0 0,-1 0 0,0-1-1,-2 1 1,-3-1-98,3 0 0,-4 0 0,0 0 0,-2 0 0,2 1 0,0 0 0,4 0 0,3 2-54,-11-2 0,3 1 0,2 0 0,1 0 0,2 2 0,1-1 0,1 1 0,0 0 0,1 0 0,0 0 0,0 0 0,-1 1 0,0-1 0,-1 0 0,0 0 1,-2 0-1,-2-1 0,-1 0-244,6 2 0,-2 0 0,0-1 0,-2 1 0,-1-1 0,0 0 0,0 0 0,0 1 1,0-1-1,1 1 0,1-1 45,-3 1 1,1-1 0,0 1 0,1-1 0,0 1 0,1 0 0,-1 0 0,0 0 0,-1-1 0,0 1 0,-1-1 0,0 0 0,-2-1 73,7 2 0,0 0 1,0-1-1,-1 0 1,-1 0-1,-2 0 0,-2-1 1,-2-1-1,-5-1 1,11 3-1,-7-2 1,0 0-1,1-1 0,1 1 1,-1-1-1</inkml:trace>
  <inkml:trace contextRef="#ctx0" brushRef="#br0" timeOffset="-189353.73">6030 16369 11118,'4'6'694,"18"-6"1,7-5-2334,-10 1 1,3-1 1758,3 1 1,7-1 0,6-1 0,2 0 0,0 0 0,-2 0 0,-4 2-313,2-1 0,-3 2 1,0-1-1,5 0 209,-8 1 1,4-1 0,2 0 0,1 0 0,0 0 0,0 0 0,-3 1 0,-2 1-70,2 0 0,-3 1 1,0 0-1,-1 1 1,0 0 51,3-1 0,-2 0 0,1 1 0,2-1 0,5 1-166,-10 1 0,2-1 0,3 1 1,2 0-1,2 0 0,0 0 1,0 0-1,1 0 0,-1 0 1,0 0-1,-2 0 0,-2 1 3,4-1 1,-2 0 0,0 1 0,-2-1 0,1 0 0,0 1 0,1-1 0,1 1 0,1 0 62,-3-1 1,2 0-1,1 1 1,2 0 0,-1-1-1,1 1 1,0-1-1,-1 1 1,-1 0 0,-1-1-1,-2 1 1,-2 0-88,8 0 1,-2 0 0,-2 0-1,-1 1 1,-1-1 0,-1 0-1,-2 0-157,4 1 0,-3-1 0,-1 0 1,0-1-1,-1 1-8,9 1 1,-2-1 0,1 0-1,-2-1 321,-3 1 0,-2 0 0,1-1 1,-1 1 30,3-1 0,1 0 0,-2 0 0,-5 0 0,3 0 0,-3 0 0,1-1 0,-1 1 0</inkml:trace>
  <inkml:trace contextRef="#ctx0" brushRef="#br0" timeOffset="-188621.73">7561 16328 6683,'4'-9'1652,"-1"2"-1313,-3 7-48,0 0 501,59-17-542,-32 10 1,1 0-1344,-1 0 1,1-1 0,0 1 651,2-1 0,-3 2 413,4 2 552,-3 1-1300,-7 5 1,-3 3 419,-8 8 126,10 4 23,-40 5 70,-1-4 137,6-8 0,-5 0 480,-6 0 1,-6 0 0,0-2-278,-4-2 1,0-2-1,-1-1 24,0 2 0,0 0 0,0-3-76,2-3 0,0-3 0,4-1-1,3-3 0,3-1-51,-1-1 1,-1-3-230,-3-5 0,-2-4 1,3-3 75,9 1 0,3-2 0,1-2 0,0 1 26,-3 1 1,0 0 0,1 0-1,4-2-4,5-3 1,2-2 0,4 0-1,2 2-32,5 1 1,4 2 0,2-1-175,0-1 0,2 0 0,8-3 444,-2 11 1,5-3 0,3 0 0,3-1 0,1 0 0,1 1 0,-1 1 0,-1 2-81,0 2 0,1 1 1,-1 2-1,0 0 0,2 0 1,0 0-1,1-2-71,-1 1 0,1-2 0,1 0 0,1-1 0,1 0 0,-1 1 0,0 1 0,-1 2 0,0 3-85,0 1 0,1 2 0,-2 1 0,1 2 0,-1 1 0,1 0 0,0 1 21,1 0 0,-1 1 0,1 0 1,0 1-1,0 2 0,1 0 0,1 2-112,-2 0 0,0 2 0,2 0 0,0 1 0,0 1 0,1 1 0,-1 0 0,0 2 0,0 0-60,0 2 0,1 1 0,0 2 0,0 0 0,-1 1 0,1 0 0,-2 1 0,0 0 0,0-1 17,-1 0 1,1 0 0,0 0-1,-1 0 1,-1 1 0,-2 0-1,-1 3 1,-3 0 51,3 6 1,-2 3-1,-2 1 1,-3 0-1,-4 0 1,-3-2 237,-2 5 0,-6-1 1,-7 3 309,-8-1 0,-7 4 0,-5 2 0,-3 0 0,0-3 0,0-3-42,1-5 1,-2-4 0,0-1 0,-1 0 0,-2 3-290,2 0 1,-2 3-1,0 1 1,-2 0 0,1-2-1,-1-3 1,1-4 57,-3-4 0,0-4 1,0-2-1,-1-2 1,0 0-135,-1 0 1,-1 0 0,0-2-1,-1 1 1,-2-2-176,1 0 1,-3 0-1,-1-1 1,0 0-1,-1 0 1,2-1-1,1 0-140,1-1 0,1 1 0,0-1 0,1 0 0,0-1 0,0 0-191,-3 1 1,-3-1 0,1 0 0,2-1-1,3-1 1,5-1-1163,-9-5 1,11-4 1552,12-18 0,8 17 0,8-6 1</inkml:trace>
  <inkml:trace contextRef="#ctx0" brushRef="#br0" timeOffset="-188326.73">9502 16383 12037,'36'-13'-1421,"-16"8"0,4 1 1350,3 0 1,4 1 0,1 1 150,-1 0 0,1 0 0,1 1-80,2 0 0,0 0 0,2 0-24,-8 1 0,0-1 1,1 0-1,4 1 20,-5 0 1,2-1 0,2 1 0,2 0 0,0 0 0,2 0 0,0 0 0,0 1-325,-3-1 0,2 1 0,1 0 1,0 0-1,1 0 0,-1 0 1,1 0-1,-1-1 0,0 1 1,-1 0-83,3 0 0,1-1 1,-2 0-1,1 1 1,-1-1-1,0 0 0,0 1 1,1 0 226,-3-1 1,3 1 0,0 0 0,1 1 0,-1-1 0,-2 0 0,-4 0-1,-4 0 1,-5-1 0,6 1 0,-5-1 0,0 0 0,0 0 0</inkml:trace>
  <inkml:trace contextRef="#ctx0" brushRef="#br0" timeOffset="-186337.73">10623 16315 13347,'-12'-22'208,"0"0"0,3 5 1,0-1-209,-6-15 0,0-1-1639,5 6 1,1 1 827,0-1 0,1-3 1276,2-2 1,1-3 0,2 0-247,3 7 1,3 0 0,2-2-211,3 2 1,2-4-1,1 0 1,2 0 0,1 5 13,6-4 0,3 3 1,1 1 2,-1 1 0,1-1 0,2 2 0,3 1-42,2 6 0,4 1 1,2 2-1,-1 1 1,-3 1-268,-5 1 1,-2 2 0,0 0 0,4 1 220,3-1 0,5 0 0,1 0 0,0 1 0,-2 2 0,-4 3 134,3 2 1,-3 3 0,0 2-107,-1-2 0,0 1 1,1 2-1,-2 7-31,-1 7 1,0 5 0,-2 5-1,-2 3 1,-4 1 49,-7-2 0,-5 4 0,-2 1 0,-1 1 0,1 0 1,1-2-150,4-1 1,2-1 0,1-1 0,-2 1 0,-2 0 0,-6 1 289,-6 5 0,-4 3 0,-4 0 0,-3-1 0,0-4 0,-1-7 126,-3-1 0,-2-7 0,-3 1-49,-3 3 0,-3 0 0,-3 0 0,-1-4-136,-4-3 0,-3-3 1,0-2-1,1 0-24,8 0 1,1-1-1,0-1 1,-2-1-21,-6 0 1,-2-1 0,1-2 0,4-2 5,-3-1 1,3-4-169,-3-1 0,-1-2 87,1-1 0,-1-3-30,4-1 0,-2-4 0,0-4-32,5-3 0,-1-5 1,0-3-1,1 1 1,2 2 18,0 1 1,2 2-1,1-1 1,0-3-101,0-3 1,-2-3-1,2-2 1,3 1-1,5 3 142,5-2 0,5 2 0,2 0 178,-1-1 0,1 0 0,3-4-381,5 4 1,2-3 0,2-1 0,2 0-1,3 3-14,2 3 0,3 2 0,2 1 1,1 0-1,-2 0 186,0-3 0,-1-1 1,0 1-1,2 2 1,4 3-27,4 4 0,4 2 0,1 3 1,2 3-1,0 3-546,0 3 1,2 4-1,-1 3 1,1 0 0,-3-1 469,1-1 0,-1 1 1,-1-1-1,0 2 1,3 1-1,2 0 1,-4 1-1,-7 0 1,4 4-1</inkml:trace>
  <inkml:trace contextRef="#ctx0" brushRef="#br0" timeOffset="-185582.73">13672 15836 14283,'4'3'742,"-1"0"747,-3-3-1321,1 44-1113,-1-10 929,1-4 0,-1 7 0,0-4 13,-1-2 0,1-2-9,-1-3 0,1 1 0,-1 1-345,-1 6 1,0 1-1,-1-3 223,1-9 0,0 0-65,-2 4 0,0 3 0,-2-10-240,-2-12-2838,-13-2 750,3-9 1673,-7-2 1105,2-6-534,4-2-101,-4-9 384,9 6 647,0-1 2506,9 13-1461,-1 16-1026,1 5-226,-3 13-264,4-8 0,1 1-122,-1 13-38,8-2 1,4 0 72,2-16 1,2-2-535,2 5 0,3-4 557,16-5-59,-10-17 1,1-2-54,-5 1 0,2-2-111,7-8 0,5-5 0,-2-1-741,-5-1 1,0-1 0,-1 0 602,2 0 0,-1-1 0,0 0-483,-6 2 0,-1-1 1,-1 1-1,-3 1-828,1 0 1,-2-1 1323,1-1 0,0-3 0,-3 5 0,3-4 0,0-6 0</inkml:trace>
  <inkml:trace contextRef="#ctx0" brushRef="#br0" timeOffset="-185389.73">14137 16328 19454,'1'8'541,"0"-2"-3818,-1-6 2666,-5 8 0,4-6 0,-3 7 0</inkml:trace>
  <inkml:trace contextRef="#ctx0" brushRef="#br0" timeOffset="-169332.73">12333 10598 12924,'-7'-3'1496,"3"1"-693,4 2-153,0 0-348,-36-6-198,21 4-79,-12 2 0,-2 5 4,9 7 1,4 4-967,-10 13 910,8-8 1,4 1-44,6 8-152,-5 2-733,7-2 1,1-1-761,2 8 689,3-10 0,3-2-979,9-5 2061,11-6 1,-13-7-1,5-3 1</inkml:trace>
  <inkml:trace contextRef="#ctx0" brushRef="#br0" timeOffset="-169044.73">12538 10735 12140,'-10'-4'2140,"3"1"-1622,7 3-518,0 0-913,17 52 642,-2-36-1135,-1 13 1,2-3 1134,9-22-78,-1-6 1,0-3 348,4-3 311,-9 0 1,-2-2 69,4-12-211,-18 4 147,5-12-122,-20 15 0,-5 2-78,-7-8-241,3 11 0,-1 2 141,-7 6-17,0 1 970,2 4-1177,3 2-28,4 3-2123,-3 9 555,13-7-442,-2 6 2245,12-10 0,0-3 0,0-1 0</inkml:trace>
  <inkml:trace contextRef="#ctx0" brushRef="#br0" timeOffset="-168647.73">12743 10708 8721,'11'0'3049,"-2"1"-2956,-9-1 38,0 0-175,36 28 38,-22-15-146,10 8 1,-3 0 154,-11-6 79,0 3-76,-6-9 0,-1 0 248,-1-4-172,0-1-82,-1-5 178,0-3-231,1-5 134,5-15 168,2 3 0,1-2-56,-3 4 1,2 1 23,6-10 0,1 2 35,0 6-126,4-2-53,-9 13 11,-2 2-22,4 5 8,-5 4-28,7 11-11,-7-1-85,4 15-251,2 8 118,-3-5-1334,1 2 899,-13-19-1066,11-1 472,-11-3-2061,12-2 2921,-8-3 1,-1-1 0,-1-3 0</inkml:trace>
  <inkml:trace contextRef="#ctx0" brushRef="#br0" timeOffset="-168379.73">13249 10639 10925,'2'8'2960,"1"-2"-2548,-3-6-300,0 0-230,4 33 73,1-17 41,-1 6 0,1-1-49,5-5 123,10 7 19,-7-11 29,8 3 232,-8-12 157,3-4-373,0-4-72,9-13-29,-2-9-396,-1-2 282,-4-1-738,-10 10 632,-3 2-160,-3 3-2438,-3-2 1551,-1 9-516,-4-1 1750,-4 21 0,5-10 0,-3 10 0</inkml:trace>
  <inkml:trace contextRef="#ctx0" brushRef="#br0" timeOffset="-168098.73">13440 10721 8125,'10'13'2906,"-2"-3"-1741,-8-10-669,40 19-1397,-21-14 982,6 5 1,0-2 35,-5-7-16,-1-4-31,1-1 3,0-5 260,-1-2 143,7-17-180,-12 10-848,3-12 882,-14 16-69,-2 1-102,-3 3-75,-2 4-84,-3 2-490,-16 5 387,-2 11 103,-4 1 5,15 1 1,2 1 682,0 3-834,1 12 87,15-3-2,2-6 52,8-2-61,0-12-145,3-3-424,2-1 671,1-3-3120,9-11-189,-7 0 3214,-5-4 0,-2-1 0,-4 3 0,1-5 0</inkml:trace>
  <inkml:trace contextRef="#ctx0" brushRef="#br0" timeOffset="-167828.73">13809 10598 8072,'8'7'3141,"-3"-2"-2721,-5-5-157,0 0-64,10 44-157,-5-24-355,1 7 0,0 1 310,0-7 3,1-2 653,0 0 871,1-3-1312,-1-2-186,3-1 137,-5-6 41,0-1-204,-5-8 0,0-4-115,0-4 545,0-16-341,1 4 1,2 0 0,0-15-18,-1 14 1,2 2-115,2-5-64,-2 9-82,2-1-89,-2 10-1146,6 2 490,-1 2-394,5 1-266,-4 3 773,9 5 1,-11-4 0,5 3 0</inkml:trace>
  <inkml:trace contextRef="#ctx0" brushRef="#br0" timeOffset="-167421.73">14288 10612 0,'5'7'3276,"-1"-2"0,-4-5-1451,0 0-1439,-37-22 1268,21 17-1520,-13-4 1,0 4-135,13 13 828,-9 8-1044,14 3 155,5-4 3193,1 9-3190,11-6 58,0-4 58,6-4-13,-2-8 151,12-7-190,3-1-46,-1-3 1,-1 0-14,5-1-28,4-3-109,-18 11 190,-4 5 100,-4 10-2,5 24-142,-10-6-133,3-8 0,0 0 177,-6 3 9,-3-2 64,-2-2 78,-3-4-34,-1-3 357,-17 2-340,3-8-56,-3 0-5,5-8-73,11-2-64,-5-2-113,-4-4-153,14-3-1126,-8-20 733,17 9-11,0-15-1548,15 5 2088,-3 13 0,1 0 0,4-6 1,2 2-1</inkml:trace>
  <inkml:trace contextRef="#ctx0" brushRef="#br0" timeOffset="-167253.73">14548 10639 10440,'6'6'2831,"0"-1"-2225,-6-5-318,0 0-467,1 31-342,-1-22-1235,0 23 429,-2-31 1327,-4 0 0,4-2 0,-2 1 0</inkml:trace>
  <inkml:trace contextRef="#ctx0" brushRef="#br0" timeOffset="-166848.73">14479 10434 5644,'7'1'680,"-1"0"1311,-6-1-2254,0 0-202,41-3 776,-22 5-1661,18 7 1,-1 4 865,-15 4 397,-1 9 0,-3 1 623,-11-3-176,-3-1 0,0 1 1138,-4 7-980,1-6-34,-2-4 379,2-15-345,-1-3 2414,1-1-1787,-1-6-1019,0-1-11,-1-6-14,1-1-11,1-1-90,0-1-9,2 0-125,14-13 72,-5 13 175,9-6-231,-6 17 77,-5 3 41,6 8-146,-3 11 28,-1-2 107,0 7-132,-4-11-409,1-1-198,0-1-303,0-2 1053,27 1 0,-24-5 0,20 0 0</inkml:trace>
  <inkml:trace contextRef="#ctx0" brushRef="#br0" timeOffset="-166381.73">15108 10516 10079,'4'5'3276,"-1"-1"-2026,-3-4-1178,-41 3-72,25 3-85,-10 0 0,1 2-78,16 4 65,-1 3-142,9 0 175,3-6 12,1 2 50,4-7-50,0-2 53,2-1 162,7-1-366,10-11 156,-4 3 40,6-7 2,-15 8-3271,-1 2 3171,-1 2 162,-1 1 95,0 2-1915,11 9 1887,-6-1-90,7 10-254,-4 10 168,-6-4 44,2 11-89,-7-7 49,-4-1 0,-2 1 49,-3 7 841,-1-8 1,-1-2-752,-11-4 8,-4-3 53,-5-4 65,-2-4 41,-2-2 297,3-7 1,0-2 44,-10-6 594,13 4 1,2-3-984,3-8 247,12 3-457,3-1-104,4-3-1199,7-1 0,4-1 1168,5-6 69,-1 4 1,2 1-209,8-1 106,1 1-9,3 2-106,1 2 165,2 2-1038,-4 5 0,0 1-500,4 0 651,-9 2 0,-3 1-1860,-12 4 2865,-14 4 0,3-3 0,-6 2 0</inkml:trace>
  <inkml:trace contextRef="#ctx0" brushRef="#br0" timeOffset="-166095.73">12100 11596 7636,'36'-8'819,"0"0"0,0 1 0,2-2 0,-2 2-211,-9 1 1,-3 1 0,5-1-1144,1 0 1,3-1 0,3-1 0,2 1 0,1-1 814,-7 3 1,2-1 0,2 0-1,0 0 1,1 1 0,-1-1-1,0 1 1,-1-1-432,0 1 1,0-1-1,-1 1 1,0 0 0,1-1-1,0 1 1,2 0 177,-2 0 0,2 0 0,2 0 0,-1 0 0,1 0 0,0 0 0,-1 0 0,-2 1 0,-2 0-134,5 0 0,-2 1 0,-1 0 0,-1 0 0,0 0 0,1 0 89,-3 0 1,0 1 0,0-1 0,0 1 0,1-1 0,-1 1-1,1 0-165,0 0 1,-1-1 0,1 1 0,-1 0 0,2 0 0,1 0-1,1 0 44,-5 1 1,2-1 0,0 1 0,1-1-1,0 1 1,1-1 0,1 1 0,0-1 0,0 1-1,1 0-135,-2-1 1,1 1 0,1 0 0,0 0 0,1 0 0,0 0 0,0 0 0,-1 0 0,0 0 0,0 0 0,-1 0 0,-1 0-55,1 0 0,-1 0 0,0 0 1,-1 0-1,0 0 0,-1 0 1,1 0-1,0 0 0,0 0 1,1 0 231,2 0 1,3 0-1,1 0 1,0 0 0,0 0-1,-2 0 1,-1 0 0,-4 1-1,-4-1 1,-4 0-1,5 0 1,-7 1 0,-1-1-1,13 0 1,0-1 0</inkml:trace>
  <inkml:trace contextRef="#ctx0" brushRef="#br0" timeOffset="-159453.73">4922 9149 1840,'34'-3'655,"0"0"0,0 0 1,-1 0-1,0 0 0,-3 0-159,4-2 0,-1 0-285,4 0 1,2 0-151,-11 2 1,0 0-1,1 0 83,0 0 0,2 1 0,3-1-78,-3 1 1,4-1 0,3 1 0,1 0-1,-2 0 1,-2 0-114,2 0 1,-2 0-1,1 0 1,2 0 42,-6 0 0,1 0 0,2 0 0,1 1 0,0-1 0,-1 0 0,-1 0-7,2 0 1,-1 1 0,1-1 0,-1 0 0,-1 0-1,-1 0 2,1 1 0,-3-1 0,1 0 0,1 1 1,2-1-48,-3 0 1,1 1-1,2-1 1,0 0-1,2 0 1,-1 0-1,1 0 1,-1 0-32,2 0 1,1 0 0,0 0 0,0-1 0,0 1 0,-1 0 0,0-1 0,-1 1 44,-1 0 1,-1 0 0,0 0 0,-1-1 0,0 1 0,1 0-1,0 0-16,0-1 1,1 1 0,1-1-1,0 1 1,-1-1 0,-1 0 0,-2 1-1,-3-1-51,6 0 0,-5 0 0,-1-1 0,3 1-502,-2-1 1,3 0-1,-1 0 1,0 0 0,-3 1-10,7-2 1,-3 1 0,1 0 619,-3-1 0,4 1 0,-3 0 0,-7 0 0,11-1 0,-7 2 0</inkml:trace>
  <inkml:trace contextRef="#ctx0" brushRef="#br0" timeOffset="-159297.73">8149 8998 8119,'5'3'45,"-2"0"1277,-3-3-2663,36-2-560,-16 0 1444,16-1 0,1-1 0,-18 1 0,15-2 0</inkml:trace>
  <inkml:trace contextRef="#ctx0" brushRef="#br0" timeOffset="-158893.73">6030 10721 2774,'4'-3'0,"0"0"0</inkml:trace>
  <inkml:trace contextRef="#ctx0" brushRef="#br0" timeOffset="-158487.73">5989 10557 6501,'5'1'2545,"-1"-1"-5822,-11-30 1815,3 20 2055,-4-22-91,4 28-93,3 2 2058,-1 0-1775,2 8-113,0 3-204,1 10-198,1 7-195,0-1 0,0 5 1,1-2-773,0 0 1,0 0 759,0 3 0,1 3 0,-1-4-15,1-5 1,-1-3 641,0-1 1,1-1-679,2 14 27,-1-7 43,0-4-8,-4-13 1860,-4-6-2127,-6-12 0,-5-7 116,-4-4 69,-2-5-22,-1-1 90,6 7 1,0 0 189,-1 2 0,1 1 701,-1 0 0,1 2-457,-11-4-158,9 12-58,2 3-112,1 4 396,1 4-444,-7 26-104,9-8-28,3-3 0,1 0 71,4 3-18,1-3-16,2-3-11,3-3-78,21 1 203,-6-8-41,18 0 3,-9-11-371,4-3 311,5-6-345,-7 0 0,5-2-694,-3 0 1,4-2 0,-2 0-1,-7 2 1,-2 2 0,2-2 421,9-2 1,2-1-1,-6 2 246,-10 3 0,-2 2 1,13-2-1,-16 4 1</inkml:trace>
  <inkml:trace contextRef="#ctx0" brushRef="#br0" timeOffset="-158378.73">6440 10749 10012,'2'6'3276,"-13"29"-2491,5-18-2164,-2 4 0,1 0 1200,3-1-1157,7 9 311,2-13 649,6 5 376,5-20 0,-9 0 0,3-4 0</inkml:trace>
  <inkml:trace contextRef="#ctx0" brushRef="#br0" timeOffset="-158203.73">6289 10489 14705,'-2'-3'1750,"0"1"-4619,2 2 1020,38 18-1428,-16-9 3170,10 5 1,0 0 0,-13-7 0,3 1 0</inkml:trace>
  <inkml:trace contextRef="#ctx0" brushRef="#br0" timeOffset="-157943.73">6672 10858 11104,'5'7'518,"-3"14"0,-2 2-518,0-7-23,-2 7 1,1-1-305,4-9 327,-2-6 193,2-2 848,-2-7-634,0-4-3474,-2-7 3562,-1-21-380,1 2-34,-1 1 1,1-3-42,4-3 1,1 0-394,-1 7 1,1 1 307,2-4 0,1 3-44,4 6-351,6-4-146,-5 10-108,5-2-2583,11 10 2976,-9 13 0,4-4 0,-15 9 1</inkml:trace>
  <inkml:trace contextRef="#ctx0" brushRef="#br0" timeOffset="-157325.73">6946 10790 10802,'5'6'2792,"-1"-2"-2406,-4-4-495,0 0-151,41 2-819,-23-9 949,7 5 0,-1-4 2,-13-10 1,-4-2 236,2-4 127,-2-11-54,-11 20 98,-4 4-65,-3 3-61,-4 4-151,-1 3 72,-4 8 1,1 3 78,-6 5-201,5-2 0,1 3 210,-2 14-608,8-9 336,2 7-71,9-12-7,16 8 7,-2-11-282,14 6 30,-4-16-156,3-2 17,2-4 244,2-4 327,4-4-79,-8-3 1,5-3-1,-4 0 52,-3 3 1,0-1-177,4-3 0,2-1 1,-4 1 244,4-5 31,-2 1-28,-5 2-9,-5 4 2324,-4 2-1677,-9 6-170,-7 6 24,-7 5 709,-12 13-823,5-2 148,-5 7-669,9 6 857,6-10-955,4 7 56,9-15-19,4-1 100,5-2-145,2-3-222,3-3-183,0-8 0,0-2 167,6-6-841,-6 0 0,-1-2 1085,-2-9 198,-3-3-1188,-2-3 1252,-3-1-2,-2 0 487,-4 6 0,-1 0-56,1-3-222,-2 8 1,0 3 378,-1 10-76,0 4 1595,0 2-1895,0 2-1825,-4 33 1560,2-8-9,0 2 0,0 1-193,1-8-1,0-1 55,1 19-2167,3-1 2166,1-3-17,3-3-748,0-8 1,0-1-1659,1 6 530,2 3 2033,-11-21 0,0-8 0,-3-1 0</inkml:trace>
  <inkml:trace contextRef="#ctx0" brushRef="#br0" timeOffset="-157145.73">7397 10694 14193,'3'6'2075,"0"-1"-2075,-3-5-45,34-14-74,-4 5 0,4-1-192,-2-1 0,1-1-250,-8 5 0,2 0 0,-2 0-23,2 0 0,-2 1-226,-5 1 1,-2 1-44,6 0 1,-2 0 852,6 3 0,-14 0 0,-2 1 0</inkml:trace>
  <inkml:trace contextRef="#ctx0" brushRef="#br0" timeOffset="-156872.73">5729 11487 14064,'3'3'298,"19"-5"1,14-3 0,-1-1-1938,-4 1 1,2 0 1322,1 0 0,6-1 1,1-1-1,-3 1 123,-9 2 1,0 0 0,-1 0 0,1 0 275,4 0 1,1-1 0,1 0 0,0 1-118,-5 0 1,1 0-1,0 0 1,0 1 0,1-1 70,1 0 1,-1 0-1,2 0 1,1 0-1,4 0-155,-7 0 0,4 0 1,2 0-1,1 0 0,2 0 1,-1-1-1,1 1 1,-2 0-1,-1 0 0,-2 0 32,2 0 1,-3 1 0,-1-1 0,0 0 0,1 1 0,1-1 0,2 0 4,-5 0 1,2 1-1,2-1 1,1 0 0,1 0-1,0 0 1,-1 0-1,-1 0 1,-1 0 0,-2 0-1,-2 1-227,6-1 1,-3 0-1,-2 0 1,0 1-1,0-1 1,2 0 320,1 0 1,1 0 0,1-1 0,1 1 0,-2-1 0,-3 1-1,-2 0 1,2 0 0,-4 1 0,-2 0 0,2-1 0,5 0 0,0 0-1,-1 0 1,1 0 0</inkml:trace>
  <inkml:trace contextRef="#ctx0" brushRef="#br0" timeOffset="-156494.73">8381 10762 13530,'2'6'1481,"-1"-1"-753,-1-5-728,-5 40-988,6-13 0,1 2 926,-3 3 0,2 0 3,3-1 1,2-3-550,7 0-26,-4-11 446,0-3 348,-5-18-60,-1-5-72,1-13-28,1-6-406,0 2 1,1-1 405,0 5 0,0 0 63,2-7 0,2-3 104,-1 5 0,1-1 0,1 3-167,1 4 0,0 1 470,3-13 1,-1 3-882,5 14-102,-11 8 476,0 1-3240,2 10 3083,-2 10 1,-1-5-1,-2 4 1</inkml:trace>
  <inkml:trace contextRef="#ctx0" brushRef="#br0" timeOffset="-155853.73">8723 10844 8440,'10'8'1912,"-2"-1"-5189,-8-7 2380,47-26 897,-26 9 387,9-2 1,-2-2-335,-10-4-1051,-3 0 1124,-7 1 112,-4 2 1575,-21-5-777,-8 14 1219,-9-2-1989,-2 19 110,10 4-278,-6 7-37,13 3-61,-6 2-93,16 1 1,2 1 31,-3 6 7,4-7 1,3 0-159,16 7 3047,9-4-3331,3-11 1,3-4 128,-8-4 1,1-3 199,6-2 0,0-4-300,4-12-200,0-6 385,-15 10 1,-1-2-139,-1 0 1,0-1 223,0-1 0,-1 0 407,-2 1 1,1-2 70,4-11 1,0 1 313,2-4-252,-6 8 1,-1 3 1392,-4 10-558,-5 5-373,0 2 301,-8 36-1091,2 5-723,1-10 1,-1 0 631,2-2 1,2-1-69,2 13 95,0-18 1,1 0-1503,2 7 1,3 2 1332,0 5 0,1 0 84,-2-7 0,0-1-525,1 5 0,-4-6-2008,-7-13-611,-9-27 3135,0-8-434,3 0 0,1-2 741,3 5 0,0 0 112,1-1 1,-1-1 200,1 0 1,0-1 310,1 0 0,0 0-212,0 1 0,2 0 487,-1-12 1,3 1-855,0 13 0,1 0-68,0-8 1,2 3-206,6 6 124,-5 5-24,13 3-4,-8 4 32,11 3 369,10 8-65,-18 3-33,20 9-98,-24 2-106,8 3 47,-8 2 28,-3 1 73,-4-1 451,-6-4 1,-3-1-791,-4 5-470,-4-4 0,-2-2-370,-3-6-856,-5-1-1522,9-10 3327,0-14 0,8 8 0,1-8 0</inkml:trace>
  <inkml:trace contextRef="#ctx0" brushRef="#br0" timeOffset="-155684.73">9434 10270 11549,'4'6'2857,"0"-2"-953,-9 27-1809,1-9-1461,0 2 1,1 1 1278,-1 8-19,3 1-26,0 0-2,1 0-798,5-6 0,2 1-987,2 5 280,3-6 1,1-3 818,2-9 1,-3-3 0,-5-10 0</inkml:trace>
  <inkml:trace contextRef="#ctx0" brushRef="#br0" timeOffset="-155529.73">9735 10571 12269,'4'2'2487,"-1"0"-1835,-18 28-207,7-11-936,-1 3 0,0 1 418,2 3-623,6-4 1,0 0-1697,3 7 337,0 4 2055,3-22 0,-4-9 0,0-2 0</inkml:trace>
  <inkml:trace contextRef="#ctx0" brushRef="#br0" timeOffset="-155353.73">9598 10325 12434,'4'5'-1257,"-2"0"520,15-7 1,5-1-1322,1 1 1044,13 0 0,1 0-625,-17 3 1,-1 1 1502,17 2 0,-3 1 0,-7 0 0,8 3 0</inkml:trace>
  <inkml:trace contextRef="#ctx0" brushRef="#br0" timeOffset="-154740.73">10049 10420 7688,'10'13'3276,"-3"-3"-6088,-7-10 4601,-42 45-1187,22-25-292,1 0 0,-4 4 0,4-4-276,-1 0-34,-3 5-157,13-10-1232,3 2 1151,4-4-570,6 2 419,3-6 1599,6-2-1801,2-2-56,2-2 866,2-2-1952,14-16 1405,-5-4 1744,-12 7 1,0-2-980,8-16-283,-12 14 84,1-2 160,-7 11 1568,-2 3-901,-2 10-875,-1 3-39,-1 21-151,0-5-72,0 11-177,0-2-266,7-3 227,-1-2-545,10-7 472,-4-16-120,4-1-74,-3-9-1276,13-16 1450,-10 3 275,2-12 106,-2 12 98,-11 2 103,10 2 127,-8 2 128,-1 3 1146,1 2-597,-3 3-615,0 1-10,-3 5-108,1 2-129,0 4-25,1 2-37,0 2-224,7 11 70,-2-9 0,4 7 65,-3-12-146,5 0 36,-4-4-251,4-1-1029,3-9 816,-6-3-110,7-6 163,-8-2-20,4-9 549,-4 6 62,2-5 1416,-3 3-870,-3 10-79,1-2-204,-5 10 238,0 2-300,1 1 275,5 10-592,2 2 46,3 4-247,2 4-123,-5-9-249,4 3-1885,-2-6 2512,-3-9 0,-1 3 0,-5-8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5:20:13.9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12620 1942 7201,'-4'-5'733,"2"2"916,2 3-1212,-43 12-212,22-6 1,-1 0-108,-12 4 0,-3 0-30,10-4 0,-1 0 1,-2 0-1,0-1-417,-5 0 0,-1 0 0,-1-1 0,1 0 340,0 1 0,1 0 1,-1 0-1,-2-1-16,5-2 0,-2 1 1,-1-1-1,0 0 1,1 0-1,4 0-49,-7-1 0,4 0 0,-6 0 78,9 0 0,-4 0 1,-2-1-1,-1 0 1,-1 0-1,1 0 0,1-1-205,3-1 1,0-1 0,0 0 0,1-1 0,-1 1-1,1-1 1,-1 1 180,0 0 0,0 0 0,0 1 0,0-1 0,0 1 0,0-2 0,2 0-229,-4-1 0,-1-2 1,1 1-1,1-1 1,3-1-1,2 1 229,-6-4 0,4-1 0,0 0 2,1-1 0,0 0 0,-2-3 26,4-1 0,-1-2 0,-2-2 0,2-2 0,1 1-173,3-2 1,2 0-1,0-1 1,1-1-1,-1 1 184,0 0 0,-2 0 1,1 0-1,1 0 0,4-1 67,0-4 0,3 0 1,3 0-1,3 3-43,4-5 0,5 2 419,2-1 1,5-2-488,4 4 1,4-3 0,3-1 0,5-1 43,-2 9 0,4-2 0,3 1 0,1-1 1,0 0-1,0 1 0,-2 0-44,-2-1 1,-1 0 0,-1 1-1,2 0 1,1 0 0,3 0 23,-1 3 0,3 0 0,2-1 0,1 0 0,1 1 0,0 1 0,1 0 0,0 2 0,-2 1-20,1 2 0,-1 1 0,1 2 1,-1 0-1,1 2 0,1-1 1,0 1-1,2 0-12,-2 1 1,2 0 0,0 1-1,1 0 1,1 0 0,0 1 0,-1 0-1,1 0 1,-2 0 0,0 1-7,-1-1 0,-1 1 1,1-1-1,-1 1 0,-1 0 1,1 1-1,-1 0 0,0 2 1,0 0 17,3 1 1,-1 0 0,1 1-1,-1 1 1,0 1 0,-1 1-1,-1 2 1,-1 0-24,3 4 1,-1 1 0,0 1-1,-2 2 1,-1 0 0,-1 0-103,7 1 1,-2 0 0,-1 3 0,4 7 117,-12-4 0,2 4 1,3 3-1,0 2 0,1 3 1,0 0-1,-1 0 1,-1 0-1,-1-1 0,-3-2 1,-3-2-167,5 5 1,-5-3-1,-1 0 1,-1 1 0,3 4 173,-4-6 0,2 3 0,1 2 0,2 1 0,-1 0 0,-1 1 0,-1-1 0,-3-2 0,-3-1 0,-5-4 156,1 15 1,-8-4-1,-1-1-67,5 0 1,-1 0 0,-8 3 76,-6-10 1,-5 3 0,-4 1 0,-2 1 0,-1 0 0,0-2-1,0-2-36,-3 2 1,0-2-1,-2-2 1,0 1 0,-2 1-99,2-2 0,-1 3 1,-2 0-1,1 0 1,-2-1-1,1-3 1,-1-3 9,-3-1 0,-1-3 0,-1-3 0,0-1 0,0 0-32,-1-1 1,0-2-1,-1 0 1,-1-1 0,-1 0-169,4-2 0,0 0 0,-2 0 0,0-1 0,-1 0 0,-1-1 0,1 0-252,-1 0 0,0 0 1,-1-1-1,0 0 1,-1 0-1,1 0 0,1-1 1,1 1-60,1-1 1,1 1 0,0-1 0,1 0 0,0-1 0,0 0 0,1-1 270,-4 0 1,-1-2 0,1 0 0,2-1 0,3 0 0,7 1 0,0-1 0,4 0 0,0-2 0,-1-1 0</inkml:trace>
  <inkml:trace contextRef="#ctx0" brushRef="#br0" timeOffset="6200">19060 4075 11782,'0'7'194,"15"-6"0,15-5 0,11-3 0,5-3 0,1 0 0,-3 1 0,-9 3-1287,5 0 1,-6 1 0,7-1 846,-11 1 0,4-1 0,3-1 0,3 0 0,0 0 1,0 0-1,-3 1 0,-3 1 0,-4 1-113,12 0 0,-6 3 0,0 0 333,0 0 1,0-1 0,2 2-549,-6 0 0,2 0 0,1 0 0,-2 1 0,-2-1 574,2 2 0,-3 0 0,1 0 0,7-1 0,2 0 0,-10 1 0,-9 2 0</inkml:trace>
  <inkml:trace contextRef="#ctx0" brushRef="#br0" timeOffset="6404">19141 4225 15615,'-3'-2'-57,"17"1"0,12-1 302,3 0 1,8-2 0,5 1 0,2-1 0,-3 1-793,-5 1 1,0 0 0,0 1 0,0-1 0,2 0 0,0 0 238,-3 0 0,0 0 0,1 0 1,1-1-1,0 1 0,-1-1 1,-1 1-1,-1 0 97,5 1 0,-2 0 0,0 0 1,-1 0-1,-1 0 0,-1 1-48,4-1 0,-2 1 0,1 0 0,2-1 229,-8 1 1,4 0 0,0 0-1,1 0 1,-1 0 0,-2 0 0,-5 0-1,8 0 1,-4 0 0,2 0 0,3 0-1,0-1 1,1 1 0,-1 0 0</inkml:trace>
  <inkml:trace contextRef="#ctx0" brushRef="#br0" timeOffset="9153">11103 4061 3371,'37'1'128,"0"-1"0,0 1 1,-8-1-1,0 1 1,0 0-1,0 0-68,8 1 1,-1 0 0,2 0 20,-6 0 0,2 0 1,-1 0-1,2 0-13,1 0 1,1 0 0,0 0 0,1 1-38,-7-2 0,-1 1 1,2 0-1,0-1 0,2 1-47,2 0 0,3 0 0,0 0 1,1 0-1,-1 0 0,-2 0-48,-1 0 1,-1 0 0,-1-1 0,0 1 0,2 0 3,-1 0 0,1-1 0,2 1 0,-1 0 1,1 0-1,-1 0-487,2 0 1,0 0 0,1 1 0,-2-1 0,-1 0 0,-2 0 479,1 0 1,-2 0-1,-1 0 1,1-1-1,6 2 1,3-1-1,-4 0 1,-7 0-1,5 1 1</inkml:trace>
  <inkml:trace contextRef="#ctx0" brushRef="#br0" timeOffset="9366">11348 4116 11180,'-5'-3'420,"30"1"0,16 1-300,-11 1 1,4 0-470,-6 0 1,4 0 0,4-1-1,2 1 1,2 0 0,0 1 427,-7-1 0,1 1 0,1 0 1,2 0-1,1 0 0,-1 0 0,1 0 1,-1 0-1,0-1 0,-2 1-178,1 0 0,-2 0 0,0-1 0,0 1 1,-1 0-1,1-1 0,1 1 0,0 0 1,2 0 79,-1 0 1,2 0 0,1 0-1,1 1 1,0-1 0,0 0-1,0 1 1,-1-1 0,-1 1-1,-2-1 1,-1 0-142,4 0 0,-2 1 0,-2-1 0,0 0 1,-1 0-1,1 0 0,0 1-2,1-1 1,0 0-1,0 0 1,1 0-1,-1-1 1,0 1-1,0 0-307,0 0 1,-1-1 0,0 1 0,0-1 0,1 0 0,1 1 0,0-1 454,-1 1 0,1-1 1,2 0-1,0 0 0,0 0 1,-1 0-1,-2 1 0,-1-1 1,-3 0-1,2 0 1,-2 0-1,-2 0 0,-1 0 1,3 0-1,6 0 0,0 0 1,0 0-1,0 0 0,0 0 1</inkml:trace>
  <inkml:trace contextRef="#ctx0" brushRef="#br0" timeOffset="10650">22765 4061 10533,'1'4'242,"16"-5"1,7-3-109,9-2-96,-2 0 0,6-1 1,-2 1-44,-1-1 1,0 1-142,-5 0 1,3 0-1,0 0 1,-1 1-948,1 0 1,-1 0 0,0 1 223,0-1 0,-1 1 0,-1 0-9,8 0 1,-4 0 746,-11 3 0,-3-1 0,2 1 1,-3 0-1</inkml:trace>
  <inkml:trace contextRef="#ctx0" brushRef="#br0" timeOffset="10850">22724 4143 14521,'-12'-3'1089,"3"1"-868,9 2 62,0 0-79,82 0-1843,-56 0 1,3-1 1491,-1 1 0,6-1 0,3 0 0,1 0 0,-1-1-240,2 1 1,0-1 0,0-1 0,0 1-1,-1 0-183,-5 1 1,-1-1 0,0 1 0,0 0 0,1-1 124,5 1 1,2-1-1,1 0 1,-4 1-1,-3 0-545,-3 0 0,-5 1 0,2 0 923,3 1 0,0-1 0,-4 0 0,-5 0 0,-3 1 0,1-1 0,0 0 0</inkml:trace>
  <inkml:trace contextRef="#ctx0" brushRef="#br0" timeOffset="11134">24569 4143 15464,'5'1'89,"13"0"1,6-1-1729,6 0 1,2-1 917,-6 0 1,2 1-1,2 0 658,2-1 1,4 1 0,0-1 0,-2 1-324,-1 0 1,-2 0 0,1 0 289,1 1 0,2-1 0,0 1 1,-2 0 105,0 1 1,-1-1 0,4 1-11,-5-1 0,4 1 0,2 0 0,-1 0 0,-2 0 0,-4-1 0,-1 1 0,-4-1 0,3 1 0,8 0 0,1 0 0,-1 0 0,1-1 0</inkml:trace>
  <inkml:trace contextRef="#ctx0" brushRef="#br0" timeOffset="11433">24378 4171 11485,'32'-3'152,"-1"0"1,-1 0 0,2 0-1,2-1-972,-3 0 1,1 0 0,1 0 0,0 0 223,3-1 0,0 0 1,1 1-1,2-2 312,-8 2 1,1-1 0,0 0 0,1 0-1,1 0 1,-1 0 215,2 0 1,0 0 0,1-1-1,-1 1 1,0 0 0,-2 0-1,0 0 1,0 0 0,-2 0 0,-1 1-1,0-1 1,0 1 0,0-1-1,-1 1 1,1-1 0</inkml:trace>
  <inkml:trace contextRef="#ctx0" brushRef="#br0" timeOffset="22461">22533 3159 2100,'31'-9'94,"0"1"1,0-1 0,0 1 0,0-1 0,6 1 0,-3 1 0,4 1-8,-3-1 0,3-1 1,2 1-1,-1 1 1,-3 2-25,-5 2 1,-2 3 0,0 0-1,-1 1-27,2 1 1,-1 1-1,1 1 1,-1 1-37,0 1 0,0 1 0,-1 1 0,0 1-14,0 0 0,-1 1 0,0 2 0,1 4-189,-1 2 0,1 4 0,1 2 0,-1 2 0,-1 1 0,-2-2-100,-1 3 1,-3-1 0,-1 2-1,0 0 1,1 1 166,0-2 0,0 1 0,1 2 0,-1-1 0,-2 0 1,-4-1 135,-1 5 0,-4 1 0,-3-2 0,-2-1 0,-4-2 0,-3-2 0,-2 0 0,-1 0 0,-3-1 0,1-2 0,0-2 0,-1-3 0,-10 13 0</inkml:trace>
  <inkml:trace contextRef="#ctx0" brushRef="#br0" timeOffset="22548">23530 4253 4023,'-34'7'280,"0"-1"1,-1 1 0,1 0 0,0 0 0,0 0 0,-4 0 0,-1 0 0,1 0 0,2-1 0,4-1-839,-2-2 0,3-2 1,1 0 557,0 0 0,0 0 0,-3-2-119,3-1 1,-4-2 0,0-1 0,1 0 0,3 1-426,-4-1 0,3 0 1,-1-2 328,-3 0 1,-3-1 0,1-2 0,6-2 214,6-4 0,5-1 0,1 1 0,-12-6 0,17 5 0,-1 0 0</inkml:trace>
  <inkml:trace contextRef="#ctx0" brushRef="#br0" timeOffset="23041">24569 4321 7312,'-27'-6'-186,"1"0"1,-1 0 0,1 0 0,1 0-1,-1-4-29,-6-9 1,0-5 0,2 1 413,0 0 0,1-3 26,7 7 0,-2-2 1,1-1-1,3-1-126,0-5 0,4-1 0,1 0-34,4 5 0,1 1 1,0-2-91,-2-7 1,0-2-1,4 2 29,1-6 1,5 0 13,3 11 0,2-2 0,3-1 0,0 0-194,4-2 1,1 0-1,3 0 1,0 0 150,2 0 1,0 0-1,3 1 1,3 0 11,-2 6 1,3-1 0,2 1 0,0 1 0,1 1 0,-2 3 59,5-1 0,-1 3 0,1 1 0,2 0-18,-2-1 0,1 0 0,1 0 0,2 1 0,2 3-16,-2 3 1,1 1-1,3 1 1,0 2 0,0 0-1,0 1 1,-1 1 6,2 0 0,-1 2 0,0 0 0,0 2 0,1-1 0,0 1-42,-5-1 0,1-1 0,1 1 0,-1 0 0,1 0 0,0 1 0,-1 2 0,-1 2 12,2 2 0,0 2 0,0 1 0,0 2 0,-2 0 0,-2 0 0,-3 0 1,4 3 0,-3 0 0,-2 0 0,1 3-24,6 3 0,1 1 0,-2 2 0,-5-1 241,-5 0 1,-4 1 0,-3 3-241,-5 6 1,-4 5 0,-2 1-1,-2-3 67,-1-4 1,-3-2 0,-2 2 176,-2 3 0,-1 3 1,-2 0-1,-6-4-74,-4-7 1,-5-2 0,-1-2 0,0 0-3,-1 1 0,-1-2 0,-1 1-68,-1-2 1,-1 1 0,-1-1 0,1-2 400,-1-2 1,0-2-1,-2 0-452,-1-1 1,-2 0-1,-2 0 1,-1-1-322,7-2 1,0-1 0,-1-1 0,0 1-1,1-1 226,0 0 0,-1 1 1,1-1-1,0-1 0,0 0-238,-5 1 1,-1-1 0,2-1 0,3-1 77,1-1 0,3 0 0,1-1 88,-12 0 0,1-1-512,4 1 1,1-2 67,5 0 1,0-3-500,3-2 1,-1-2 0,2-2 1054,-2-3 0,3-2 1,-4 2-1,5 0 1,5-6-1</inkml:trace>
  <inkml:trace contextRef="#ctx0" brushRef="#br0" timeOffset="30543">22341 4362 1213,'25'-4'-13,"0"0"1,1 0 0,0 0 952,-4 0 1,3-1-651,2 1 0,6-1 0,4 0 0,0 1 0,-1 0-122,-2 0 1,0 0 0,0 1-1,2 0 1,0-1-224,-4 1 0,2-1 1,0 1-1,1-1 0,-1 1 1,-1 0-1,-2 0 55,11 0 0,-2 0 0,-2 1 0,-3 0-7,-2 0 1,-2 0-1,-4 1-191,-1 0 0,-3 0-138,15 0 1372,-10 0-1974,-14 1 872,-14-1-234,-14-1 219,-11-1 940,-1 1 0,-2-1-760,4 1 1,0 0 156,-10-1 0,-4-1 123,11 2 1,-4 0-1,0 0 1,1-1 42,-7 1 1,0 0 0,-1-1 38,6 1 0,-2 0 0,0 0 0,0 0-308,3 0 0,-1 1 1,2-1-1,2 1-1291,-4 0 0,2 0 1296,-7-1 0,3 1-75,-4 1-332,21-1 758,13 2-405,23 1 8,10 0 1,9 1 0,-2 0-124,-9-1 1,-2 0-1,5 1 22,0-1 1,5 0 0,4 0-1,2 0 1,0 1 0,-1-1-1,-3 0 28,-2-1 1,-1 1-1,-1 0 1,-1-1-1,2 1 1,1 0-33,-1-1 1,1 1-1,1 0 1,1-1 0,-1 1-1,0 0 1,0 0-2,-1 0 1,0 0 0,0 0 0,0 0 0,0 0 0,-1 1 0,1 0-138,0 0 0,0 0 0,0 1 1,0 0-1,-1 0 0,-1 0 1,-2-1-314,10 1 1,-4-1 0,0 1 0,0 0 353,8 1 1,4 1-1,-9-1 1,-24-2 421,-25-2-820,-15-1 338,4 0 1,-2-1 684,-8 0 0,-1 0-535,3-1 0,-3 0 147,0 1 0,-4-1 0,-1 0 0,2 0 90,2 1 0,1-1 1,-1 0-171,2 0 0,-2 1 0,1-1 1,3 1 44,-6-2 0,6 2 752,2-1-738,9 2 1786,8-1-2271,18 6-840,8 0 0,4 0 1270,4 1 1,1 0-72,0 0 1,1-1 0,1 0-373,-1-1 0,0 0 0,3 0 507,-1-1 0,1 0 0,3 0 0,1 1 0,2-1-265,-1 0 1,2 1 0,1-1 0,2 1 0,0-1 0,0 1 0,-1 0 113,-4-1 0,0 0 0,-1 0 1,1 1-1,0-1 0,0 0 1,0 0-1,0 1-134,0-1 0,0 0 0,0 0 0,1 0 0,-2 1 0,0-1 1,-1 0-1,-2 0 59,6 0 0,-1 1 0,-2-1 1,-2 0-1,-2 0 41,2 0 1,-2 0 0,-2 0-350,8-1 0,-1 1 561,-8-1 1,-1-1-1802,-1 0 1,-6-3 1913,-13-11 1,7 8-1,-27-7 1</inkml:trace>
  <inkml:trace contextRef="#ctx0" brushRef="#br0" timeOffset="33741">13686 4116 13254,'0'-3'1323,"0"0"-565,0 3-172,57-11-2225,-37 8 1,1-1 905,7-1 0,5-1 0,2 0 728,-1 0 1,3-1 0,0 1 0,-3 0-260,-3 1 1,-2 1 0,2-1 212,4-1 0,4 0 0,-2 0 0,-4 1-145,1 0 0,-4 2-210,-2 0 0,0 0-427,-4 1 1,0 1 89,-2 0 1,-2 0-1431,18 0 1950,-15 1 0,-2 0 1,0 0-1,3 0 1</inkml:trace>
  <inkml:trace contextRef="#ctx0" brushRef="#br0" timeOffset="33879">14383 4130 11499,'-4'-1'1758,"0"0"-1485,4 1-451,52-6-3099,-17 1 2184,-10 1 1,5 0 0,-4 0-547,-2 0 1,-1-1 1694,7 0 1,-3 0-1,-1 1 1,2-1-1</inkml:trace>
  <inkml:trace contextRef="#ctx0" brushRef="#br0" timeOffset="38663">21124 4253 8620,'0'-8'-1495,"0"2"-144,18 6 1,8 6 1418,10 2 0,3 0 329,-10-3 0,0 0 1,1 0-344,4 2 0,1 1 0,-2-2 460,1 1 1,0-1-46,-6-1 1,2 0 0,0 0-1,-1 0 4,1 0 0,-2 0 0,6 1-264,-5-1 0,5 0 0,2 1 0,3 0 0,-1-1 0,0 1 0,-3-1 31,-1 1 0,-1-2 0,-1 1 0,0 0 0,0 0 0,3 0-14,-1 0 1,2 0 0,1 0 0,1 0 0,-2 1 0,0-1-1,-1 0-3,-1-1 0,-2 1 0,0-1 1,0 0-1,0 0 0,-1 0-101,7 1 0,0 0 1,0 0-1,-1-1 0,-2 1 64,0-1 0,-3 0 0,1 0 0,3 0 95,-1 0 1,3 0-1,3 1 1,-1-1 0,-3 0-1,-5-1-477,3-1 1,-5 0 0,1-1 355,8 3 0,1 0 1,-17-6 127,-24-11 0,-9 7 0,-12-2 0</inkml:trace>
  <inkml:trace contextRef="#ctx0" brushRef="#br0" timeOffset="38809">22286 4417 8931,'28'10'197,"-1"-1"1,-3-2-1,1 0 1,2 0-742,6 0 0,2 0 1,4 0 530,-9-2 1,3 1 0,1 0 0,2-1 0,-1 1 0,0-1-535,0 0 1,0 0 0,1 0 0,-1 0 0,0 0 0,0 0 15,-2 0 1,1 0 0,-1 0 0,1 0 0,-1-1 0,0 1 459,1-1 0,2 0 0,0 1 0,-2-2 1,-3 1-1,-7-1 0,1-1 0,-4 0 1,3 0-1,-1-1 0</inkml:trace>
  <inkml:trace contextRef="#ctx0" brushRef="#br0" timeOffset="50596">13796 5224 13112,'32'2'68,"0"0"0,-10 1 0,6-1-433,-3-2 1,8 0 0,6-1 0,3 0 0,3 0 0,-1-1 0,-1 1 0,-3 0 0,-5 0-70,1 1 1,-5 0 0,0-1-1,0 1 1,5 0 328,-5-1 1,3 1 0,3-1 0,1 0 0,1 1 0,-1-1 0,0 1 0,-2-1 0,-3 1 0,-3 0 104,10-1 0,-4 1 0,-3 0 0,2 1-50,-1-1 1,0 0 0,2 0 0,3 1-300,-7-1 0,4 1 0,2 0 0,1-1 0,1 1 0,-1 0 0,-1 0 0,-2-1 284,2 1 1,-1 0-1,-2-1 1,1 1-1,0-1 1,0 1 0,-1 0-1,2 0 1,0 0-1,0-1 1,-2 1-1,-2 0 1,-4 0 0,5-1-1,0 0 1,0 1-1</inkml:trace>
  <inkml:trace contextRef="#ctx0" brushRef="#br0" timeOffset="50797">15696 5402 10730,'32'3'104,"1"0"1,-1 0 0,0 0 0,2 0 0,2 0 0,1 0-1,-2-1 1,-2 0-719,3-1 1,-2 0-1,5 0 492,-8-1 1,5 1 0,2 0 0,1-1 0,1 1-1,-1-1 1,-2 0-426,1 0 1,0 0 0,-2-1 0,1 0 0,0 0 0,0 0 311,-3 0 1,1 1 0,0-1 0,-1 0 0,0 0 0,-1 0 0,-2 0 0,9-1 0,0 1 0,-5-1 0,-5 0 0,-7 0 0,0-1 0</inkml:trace>
  <inkml:trace contextRef="#ctx0" brushRef="#br0" timeOffset="63533">6631 6455 12143,'6'2'231,"12"-4"0,6-2-231,12-2-1093,-12 2 1,4-1 0,2 0 1108,3 1 0,3-1 0,2 1 0,-2 0-212,-4 0 0,0 0 1,1 0-1,2 1 207,-5-1 1,2 1 0,1-1-1,1 1 1,0 0 0,1-1-82,0 1 0,1 0 0,1 0 0,0-1 0,0 1 0,0 0 0,-2 0 50,0 0 1,-2 1 0,-1-1 0,2 0 0,1 1 0,2-1-249,-4 0 0,2 0 0,2 1 0,0-1 0,2 0 0,0 0 0,0 0 0,0 0 0,0 1 0,0-1 268,-4 1 0,1-1 0,0 1 0,0 0 0,1 0 0,-1-1 0,0 1 0,-1 0 0,-1 0 0,0 0 0,-2 0 0,6 0 0,-1-1 0,-2 1 0,-1 0 0,1 0 0,-1-1 0,1 1 0,1 0 0,0 0 0,0 0 0,-1 0 0,1 0 0,0 0 0,0 0 0</inkml:trace>
  <inkml:trace contextRef="#ctx0" brushRef="#br0" timeOffset="64532">13563 6605 4399,'31'-9'-175,"-1"-1"1,-2 2-1,6-1 1,2-1-1,0 0 1,0 1-44,-2-1 1,0 0 0,0 0 0,2 0 0,4 0 245,-9 3 0,3-1 1,1 0-1,2-1 0,1 1 1,0 0-1,-1 0 0,0 0 1,-2 1-1,-1 1-70,1 0 1,-2 1-1,-1 0 1,0 0 0,0 1-1,1-1 1,2 1 32,-2-1 0,2 0 0,0 0 0,2 1 0,-1-1 0,0 0 0,0 1 0,-1 0 0,-1 1-71,2-1 1,-2 1 0,-2 0 0,1 1 0,1-1 0,2 1 0,5 0 79,-11 1 0,3-1 0,2 1 0,2 0 0,1 0 0,2 0 0,0 1 0,1-1 0,-1 0 0,0 1 0,0-1 0,-2 0 0,-2 1 0,-1-1 0,-3 0 0,-2 1 0,13-2 0,-6 1 0,-2 0 0,-1 0 0,2 0 0,5 0 0,-4 1 0,0 0 0,0-1 0,1 1 0,-1 0 0,0 0 0,0-1 0,1 1 0,-1 0 0,0 0 0,0-1 0,0 1 0</inkml:trace>
  <inkml:trace contextRef="#ctx0" brushRef="#br0" timeOffset="65633">17501 6660 3367,'5'1'3049,"-2"0"-2873,20-5 1,7-3 140,-7 3 1,1 0-633,8-1 0,4-2 0,1 1 504,-5 1 1,0 1 0,2-1 31,-6 1 1,0 1 0,3-1 0,4 1-195,-6 0 0,4 0 0,3-1 0,2 1 0,1 0 0,0 0 0,-1 0 0,-2 0 0,-1 0-27,4 0 0,-2 0 0,-1 1 0,0-1 0,2 1 0,3-1-31,-7 1 1,3-1-1,1 1 1,2-1-1,0 0 1,1 1-1,-2 0 1,0-1-1,-2 1 1,-3 1-52,8-1 0,-4 1 1,0 0-1,-2 0 1,1 0-1,0 0-130,2 0 1,-1 1 0,1-1 0,-1 1 0,1-1 0,-1 1 2,0-1 0,0 1 1,1 0-1,-1 0 0,0 0 1,0 0-102,-2 0 1,0 0-1,0 0 1,1 0-1,0 1 1,1-1 309,-5 1 0,3 0 0,0 0 0,0-1 0,0 1 0,-1 0 0,-2 0 0,-4 0 0,7 0 0,-4 0 0,-1-1 0,2 1 0,5 1 0,0-1 0,0 1 0,0-1 0</inkml:trace>
  <inkml:trace contextRef="#ctx0" brushRef="#br0" timeOffset="72085">15340 5607 13877,'-24'-14'-118,"0"0"0,7 2 1,-2 0-976,-4-1 1,-4-2 0,1 1 946,-3-4 0,2-1 313,-2-1 0,1-1-78,0 0 1,2-4-123,6 1 1,1-2-1,2-1-818,-1-5 1,4-1 778,3 4 0,1-2 0,2 0-1,4-4 0,5-2 52,3 10 1,2-3 0,2 0 0,0 2-22,0-2 0,1 1 0,4-3-85,0 3 0,2-3 1,2-1-1,3 0 1,1 1-45,0 4 0,3 0 0,2 1 1,1 0-1,-1 0 0,-1 1-67,1-1 1,-1 0 0,0 0 0,2 1 0,1 0 259,-1 1 1,2 0-1,1 0 1,0 1-1,1 2 1,0 1 151,-1 4 0,0 1 0,1 2 0,-1 0 0,0 1 0,0 0-367,0 0 1,-1 1 0,0 0 0,1 0 0,1 0 263,2 0 1,2-1 0,1 1 0,0 0 0,-1 0 0,-1 2-25,-1 1 1,-3 1 0,1 0 0,1 1-1,4 0 131,-3 2 0,2 0 0,3 0 0,1 1 0,1 0 0,0 0 0,-1 0 0,-1 0 0,-3 1-154,4-1 0,-3 1 0,-1 0 1,0 0-1,1 0 0,3 1 14,-3 0 0,1 0 1,2 0-1,1 0 0,0 0 1,0 1-1,0 1 0,-2 0 1,-2 1 25,3 2 0,-1 1 1,-2 1-1,0 1 0,0 0 1,-2 0-1,-1 1-35,6 0 1,-3 1 0,-1 0 0,1 1 0,1 1-19,-5-1 1,1 0-1,0 1 1,0 0 0,0 1-1,-2 0 1,-3 0-12,7 4 0,-4 1 0,-1 1 0,0 5-61,-4 2 0,0 3 0,0 4 0,-2 0 0,-1 0 0,-2-2 41,-1 0 1,-2-1-1,-2 1 1,1 3 13,-3-2 0,2 2 0,-1 2 0,-2 1 1,-2-3-1,-4-2-12,-6 9 0,-5-4 1,-3 1-16,0 0 0,-2-1 1,-3 0 31,-2 0 0,-2-1 0,-2-1 23,-2-1 0,-2 0 1,-1-2-23,0 0 1,-1-2 0,-6 0 53,4-7 1,-4 0 0,-2 0 0,-1 0-1,0-1 1,3-2 57,-2 1 1,2-2 0,0 0 0,-4 0-78,2-1 1,-3 0 0,-1 1 0,-1 0 0,0-3 0,2-1 50,-3-2 1,2-3 0,-1-1 0,1 0 0,1-1-61,3-1 0,2 0 1,-1-1-1,0 0 0,-1 1-25,-1-1 0,-2 0 0,0 0 0,-1-1 0,2 1 0,1-2 87,-4 1 0,2-2 0,0 0 1,-5-1-115,8 0 1,-3-2 0,-2 1 0,-2-2 0,1 1-1,0-1 1,2 1 0,3-1 4,-3 0 0,2 0 1,2 0-1,-1 0 1,-3-1-22,0-1 1,-3 1 0,-2-1 0,0 0 0,2-1-1,1 0 1,5 0-3,-1-2 1,4 0 0,1 0 0,-1-3-314,-1-1 1,-1-1 0,0-2 0,1 0 0,2 1-73,0-1 0,2 0 1,1-1-1,-1-1-181,1 1 1,-1-2 0,1 0-1,0-2 1,3-1 609,-1-7 0,2-3 0,2 0 0,1 4 0,-3-1 0,3 1 0,5 1 0,1 0 0,-1 0 0</inkml:trace>
  <inkml:trace contextRef="#ctx0" brushRef="#br0" timeOffset="78872">11390 10188 12823,'37'0'18,"0"-1"0,1 1 1,-5-1-1,3 0 1,1 0-1,0 0 1,-3-1-839,1 1 1,-2-1 0,0 0 0,3-1 665,-5 2 1,0-1 0,2 0-1,1 0 1,2 0 0,0 0 126,-3 0 0,1 1 0,2 0 1,1-1-1,0 1 0,-1-1 1,0 1-1,-1 0 0,-3 0-199,3 0 1,-2 0-1,-1 0 1,0 0-1,0 0 1,4 0 150,0 0 1,2 0-1,3 0 1,0 0-1,-1 1 1,-1-1-1,-2 0 1,-4 1-37,5-1 0,-4 1 1,-1 1-1,1-1-543,-2 0 0,2 0 0,-1 0 0,0 0 0,-3 0-297,6 1 0,-3-1 1,1 0 950,6 0 0,0 1 0,-7-1 0,-2 0 0,-11 0 0</inkml:trace>
  <inkml:trace contextRef="#ctx0" brushRef="#br0" timeOffset="79088">12729 10161 10989,'32'3'103,"0"0"1,-3-1 0,2 1-66,-3-2 1,3-1-1,2 1 1,-1-1-859,-1 0 1,-1 0 0,1 1 0,1-1 678,3 0 0,0 0 0,2 0 1,6 0 273,-14 0 1,4 0 0,2 0 0,1 0 0,2 1 0,0-1 0,1 0 0,-1 0 0,0 0 0,-2 0-248,2 1 1,0-1-1,-1 0 1,0 0-1,0 0 1,1 0-1,0 0 1,0 0-1,1 0 113,-3 1 1,1-1-1,1 0 1,0 0-1,0 0 1,1 0-1,-1 1 1,0-1 0,0 0-1,-2 0 1,0 0-50,1 0 1,1 0 0,-1 0 0,-1 1 0,0-1 0,-1 0 0,0 0 0,-2 0-1,0-1 38,5 1 1,-2 0 0,0-1 0,-2 1 0,1-1 0,1 0-254,1 1 0,0-1 1,1 0-1,0 0 0,-1 1 1,1-2 110,-3 1 1,0 0 0,-1 0 0,2-1 0,1 0 0,2 0 153,-5 0 0,2 0 0,3-1 0,1 0 0,1 0 0,-1 0 0,-1 0 0,-2 0 0,-2 0 0,-4 1 0,5-1 0,-6 1 0,-1 0 0,1 0 0,3 0 0,3-1 0,0 0 0,0-1 0,0 1 0,0 0 0,0 0 0,0 0 0</inkml:trace>
  <inkml:trace contextRef="#ctx0" brushRef="#br0" timeOffset="79241">17706 10092 3287,'31'3'-547,"0"-1"1,-2 1 0,-6-2 0,-10-1 0,-5 0 0</inkml:trace>
  <inkml:trace contextRef="#ctx0" brushRef="#br0" timeOffset="91759">9885 11391 8391,'7'3'3276,"-2"-1"-2123,-5-2-954,2 0 891,6 0-740,2 0-244,1 0 127,4 0-26,-4 0-56,4 0 9,15 0-152,2 0-275,-12 0 1,0 0 300,16 0-29,-15 0 1,-1 0 81,13 1 33,3 1 1,2 1-99,-10 0 0,0 0-581,7 1 1,-1-1 558,-8 0 0,0 0 1,0-2 0,2 1 14,1-1 0,2 0 0,0 0-12,-3 0 1,0-1 0,1 1 13,2 0 0,0 0 0,0-1-17,8 0 0,-4 0 30,-12 0 1,-1-1-4,7 1 0,1 0 55,-3 0 0,1 0 0,0 0-56,11 0 1,0 0-554,-8 0 0,1 0 0,-2 0 553,8 0 1,-3-1 4,-9 1 0,-1-1-31,2 1 0,-1-1-81,-1 1 1,2-1 118,2 0 0,4 0 1,-1 1-22,2-1 1,-1 1 0,0 0-349,1-1 0,0 1 0,-1-1 343,-4 1 0,0 0 1,-3 0 17,-3 0 1,-3 1 382,0 0 0,2-1-396,2 2 0,3-1 0,0 1-19,1-1 0,1 1 0,-1 0-357,1-1 1,-1 1 0,0 0 327,11 0 1,-3-1 30,0 1 129,0-1-128,-5 0 1,2 0-4,-6-1 1,0 0 38,6 1 0,0-1-37,-10 0 0,-1 0 0,0 0 0,0 0 0,13 0-112,-2 0 0,1-1 95,-5 0 0,-2 0 13,1 0 0,0 1-15,-4-2 1,-3 1 18,2 0 2636,0 0-2656,-2 1 1,3-1-2,3 0 0,1 0-108,-1 0 1,1 0 109,7 0 1,-1-1 1823,0 1-1812,2-1 0,2 1-2,-12 0 1,0 0-891,0 0 1,1 0 0,-2 1 896,0-1 1,-1 1-3,0 0 0,-2 0 4,11 0 1,-2 0 1,3-1 6,3 0 1,1 1-90,-1-1 0,0 1 79,-8-1 0,1 1 1,-4-1 1,-7 1 0,2 0-14,9-1 0,5 0 0,-2 0 12,-1 0 1,0 0-432,-3 0 1,1 0 0,-2 0 431,-1 0 0,-1 1 16,0-1 0,2 0 807,9-1 0,3 0-830,-8 1 1,2-1 0,-1 0 7,-6 1 0,0-1 0,1 1 1,3-1 1,0 0 0,-3 1 25,-6-1 0,-1 1-1,13-2 1,3 1-23,-7 1 1,2-1 0,-2 1-1064,3 0 0,1 0 1062,-5 0 0,2 0 0,-2 0-23,0 1 1,1-1-5,3 1 0,3 0 0,0-1 19,-4 1 0,-1 0 1,1 0 3,4-1 0,0 1 0,-1 0-99,-7-1 1,-2 1 0,-1 0 99,-3 0 0,0 0-52,4 0 0,4 0 1,-2 0 31,6 0 1,-2 0-8,1 0 0,-1 1 2,1-1 0,-4 1-28,-3 0 2167,7 0-2937,-2-1 218,-13 0-157,5 0 1104,-16 0-342,-4-5 0,-1 3 0,-1-3 0</inkml:trace>
  <inkml:trace contextRef="#ctx0" brushRef="#br0" timeOffset="91940">15819 11378 19384,'1'7'-319,"0"-2"285,-1-5-2046,0 0 1424,43-15 1,-32 11-1,10-4 1,1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5:22:30.3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957 1928 12955,'-13'-20'369,"2"5"-149,11 15 141,0 0-81,-16-37-121,15 24-92,-5-9 1,1 1 66,11 9-159,7 3-118,-7 1-64,16 9 783,-6 8 1,1 3-532,13 8-395,-8-2 0,0 2 301,-8-6 0,0 0-718,0 1 0,0-1 767,-1 0 0,1 0-414,9 6 0,-1-1 417,4 2-330,-6-7 0,-2-2 416,-2-9 439,-2-1-318,-1-5-14,2-4 1188,2-7-1386,-3-1 1,1-2-30,2-4 0,0-1-261,1 0 1,1-1 270,-2 0 0,1 1 16,-5 7 1,0 1-29,14-13-40,1 3 31,1 4-177,-6 10 0,1 3 219,5 0-1196,-8 6 0,-1 3 1285,1 11-148,0 8 62,4 6 22,-5-4 0,3 3-317,-1-3 0,3 2 0,-1-2 274,-4-3 0,-1-1 1,1-1 17,4 4 0,1-1 0,-3-4 277,-4-6 0,-1-3-326,6-1 0,0-1 43,11 0 1180,-14-4 1,2-4-1179,5-10 0,0-5-33,-2-2 1,0-1-307,-5 3 1,0 0-1,-1 0 343,5-7 0,-3 1-17,-5 6 0,-1 2-28,-1 0 1,1 0 7,14-10 1040,-4 10 1,3 2-1003,-6 6 1,1 1-2,5-2 0,-2 3-1357,11 10 1357,-12 5 5,-2 5 110,1 3-173,0 3 1,1 1 61,-2-4 1,1 0-671,4 4 0,0-1 715,-5-7 0,-2-2 13,11-1 128,-11-7 0,1-2-161,7-4 1,-1-3-57,-3 1 1,-2-1-563,4-5 0,-2-2 517,4-9-52,0-2-210,-8 4 1,0 0 306,-6 5 1,1 0 658,13-8 0,0 3-669,4 5 21,-13 6 1,-1 4 312,10 20-174,-12 1 2705,7 11-2717,-1-5 0,2-1-13,-8-8 0,1 0-48,7 3 1,3 1-1,-2-4-7,-4-4 1,1-3 5,7 2 0,0-1-869,8-4 855,-14-2 0,2-1-2,0-5 1,2-1 0,0-1-1247,2 1 1,2-1 1237,3-5 0,4-2 1,-6 0-26,-7 0 0,-2 1-340,8-6 0,-2-1 283,-9 5 0,-1 1 178,-2-1 0,0-1-211,7-6 0,-2 0-150,2-3 39,-8 9 1,-6 2-617,-12 8-2460,-4 7 3266,-12 3 1,11-2 0,-4 1 0</inkml:trace>
  <inkml:trace contextRef="#ctx0" brushRef="#br0" timeOffset="129">5004 2051 14364,'4'3'0,"-1"-1"0,-3-2 0</inkml:trace>
  <inkml:trace contextRef="#ctx0" brushRef="#br0" timeOffset="2780">5866 2379 6159,'6'1'3276,"0"-1"-26,-6 0-2317,0 0-922,-27 52 34,5-24-379,7 3 0,1 0 191,-5-8-434,16-9-39,-6-1-855,0-2-246,2-1 1717,-3-1 0,6-5 0,-1-1 0</inkml:trace>
  <inkml:trace contextRef="#ctx0" brushRef="#br0" timeOffset="2899">5811 2530 11619,'2'2'3276,"0"-1"-3116,-2-1-204,40 4-547,-17-3-1048,5 1 1,2-1-836,1-2 673,1-3 1801,-10-2 0,0-1 0,-1 0 0,5-4 0</inkml:trace>
  <inkml:trace contextRef="#ctx0" brushRef="#br0" timeOffset="3049">6235 2297 11146,'3'4'2156,"0"-1"-1651,-3-3-505,-6 33-163,1-13-67,-1 9 0,-1 4-1149,1-7 0,1-1-238,0-4 1,0 0 919,1 1 0,-1-2 697,1 1 0,1-11 0,1 0 0</inkml:trace>
  <inkml:trace contextRef="#ctx0" brushRef="#br0" timeOffset="3296">6166 2625 7814,'-3'-2'3276,"1"1"-1240,2 1-2143,39-15 6,-22 10-187,7-3 0,-1 1 232,-9 7 302,2 14 205,-9 4-117,-2 8 7,-11-1-16,-3-7-31,-2 0-61,-1-1-71,-5 6-268,8-9 50,-1 2-59,8-13 509,5-2-251,3-1-244,21-9-1083,0-5 406,-9 5 0,-1-1-1056,11-12 1834,-5-5 0,-12 15 0,1-6 0</inkml:trace>
  <inkml:trace contextRef="#ctx0" brushRef="#br0" timeOffset="3980">6385 2393 12860,'-1'-6'2097,"0"2"-2304,1 4-78,36-5-1104,-19 3 978,6-1 1,0 1-528,-8 1-2339,-1 5 1421,-16 7 1455,-3 1 373,-14 4 311,-9 2 92,6-6-110,2 0 0,-1-1 491,-2 2-426,-2 1-84,15-9 9,7-3 460,2-2-242,13-2-263,5-3-202,6-1-8,1-2-89,-1 3 78,-5 2-3266,10 5 3447,-18 2 233,3 4 23,-11 1 137,-2 1-62,0 0-84,-2 2-165,1-1-207,-3 6-244,2 1 37,1-1-9,4-3 3090,-4-7-3392,15-1 111,-9-2-58,25-3 348,-10-6 7,4-2-97,-10-5-222,-5-6 93,-4 4 36,0-5-246,-4-6 308,-1 10 176,0-8 17,-1 13 62,-1 0 212,0 2 118,-1 2 109,0 0 1428,1-2-932,1 4-988,0-1-225,1 1 107,3 1-199,7-7 36,14 3 208,-4-2 27,9 5-161,-7 3 198,-7 3 61,3 2 412,-6 6-30,-5 10-443,-1-3-336,-3 8-300,-3-13-2049,-4 11 2685,-1-9 0,0-1 0,1-6 0</inkml:trace>
  <inkml:trace contextRef="#ctx0" brushRef="#br0" timeOffset="4296">6658 2680 7643,'2'8'3276,"-1"30"-1338,-2-21-1868,2 21-14,1-25 45,8-5-3378,2-3 2005,3-4 1832,-1-6-823,-1-5-90,1-2 154,2-1 194,10-12 86,-7 9 0,-2-3 110,-2 14 80,-14 4-16,9 2 17,-5 2 232,-1 5-313,0-1-74,0 3-72,-2-3-8,1-1-26,1-1 42,0-3-53,2 0-939,7-5 2562,-1-4-2813,3-2-490,-5-2 1680,-5 4 0,-3 3 0,-1 1 0</inkml:trace>
  <inkml:trace contextRef="#ctx0" brushRef="#br0" timeOffset="4530">6235 2967 12608,'-6'-1'2179,"1"-1"-917,5 2-335,66-9-964,-32 2 1,2-1-1057,-1 1 1,3 1 0,-2-1 773,-5 0 0,-2 0 0,1 0-192,1 0 1,-1 1-1,0 0-197,3-1 0,0 1 708,-1 0 0,2 0 0,-6 2 0,5-2 0,1 1 0</inkml:trace>
  <inkml:trace contextRef="#ctx0" brushRef="#br0" timeOffset="9148">6084 3501 12314,'-3'-5'1994,"0"2"69,3 3-1270,3-30-522,10 4-1276,-7 4 1,1-1 1056,3 6 0,2 1-16,6-9-47,1-1 11,-1 0 67,-8 10 1,1-1-273,0-1 1,-1 0-98,6-11-183,-5 3-97,-7 16-113,-7 2-27,9 1-2555,-10-1 192,3 2 3311,-7-1-226,-4 3 0,6 3 0,2 0 0</inkml:trace>
  <inkml:trace contextRef="#ctx0" brushRef="#br0" timeOffset="9331">6125 3131 4204,'-4'-3'3220,"1"1"56,3 2-2061,36 3-1285,-16-2-59,10 3 0,2 2 118,4 5-549,-3 3 557,-8 3-3,-16 1-83,-4-3-3188,-2 13 3154,-10-11 1,5 0-1,-4-11 1</inkml:trace>
  <inkml:trace contextRef="#ctx0" brushRef="#br0" timeOffset="11432">13891 4034 11204,'5'7'1281,"-1"-2"-122,-4-5-140,38-5-207,-13 2-415,4-1 1,1 0-269,-11 1 0,2 1-112,10-2 1,8 0-1,1 1 1,-4-1-1613,2 1 1,1-1 1548,-10 1 0,4 0 0,1 0 0,-2 0 0,-5 1-240,2 0 1,-3 1-791,0-1 0,-1 0 555,-4 1 0,1 0-1118,3-1 1,-1 1 818,-1-1 1,2 0 0,-24 1 0</inkml:trace>
  <inkml:trace contextRef="#ctx0" brushRef="#br0" timeOffset="11632">13864 4157 13378,'2'2'1616,"0"0"-1465,-2-2 1971,82-3-2002,-50 2 1,0-1 0,2 0-941,1 1 1,2-1 0,2 1 0,-2-1 718,-1 0 0,-1 0 0,-1 0 0,0 0 45,4 1 0,-1-1 0,-1 1-161,3 0 1,-1 0-1,1 0-170,-2 0 1,1 0 0,2 1 386,-5 0 0,2 0 0,2 0 0,-3 0 0,-4 1 0,-4-1 0,-3 0 0,1 0 0,12 0 0,1 1 0,-1-1 0</inkml:trace>
  <inkml:trace contextRef="#ctx0" brushRef="#br0" timeOffset="16282">11526 2420 16044,'-22'24'25,"0"0"0,1 1 0,-7 3 1,6 1-26,15-6 0,3 1-742,2-1 1,2-1 607,-1 9 197,5-4 0,2 0-1824,8 4 1246,-2-14 1,2-3-1056,9 0-1707,5-13 263,-4-7 2592,-5-2 1,0-1-1,0 0 1,5-7-1</inkml:trace>
  <inkml:trace contextRef="#ctx0" brushRef="#br0" timeOffset="16533">11772 2598 6364,'14'3'3276,"-3"-1"0,-11-2-2991,-19 47-744,15-18 83,-5-1 0,2-1-30,13-6-14,2-14 136,2-3-327,-2-1 1113,19-18-138,-16 5 12,3-7 1,-3-2-240,-8-8-518,-8-7 154,0 13-181,-8 7-102,6 11 510,-8 1 0,9 1 0,-4 1 0</inkml:trace>
  <inkml:trace contextRef="#ctx0" brushRef="#br0" timeOffset="16934">12127 2598 14025,'-22'29'-292,"-1"1"1,0-1 0,9-5-1739,24-9 1002,0-5 580,5-6-25,-2-9-11,-3-5 173,2-3-563,7-14 1247,-4 5-54,-1-1-8,-7 11-9,-6 10 42,-1 2-106,0 5 154,0 23-392,1-8 18,1 3 1,0 3 81,0-1 1,0-1 108,0-4 0,-1-1-1151,0 3 1,-3-2 1160,-3-5-74,-3-7-145,-1-3-25,-2-1-1988,-9-2 2013,4-15 0,-1 9 0,10-10 0</inkml:trace>
  <inkml:trace contextRef="#ctx0" brushRef="#br0" timeOffset="17384">12333 2625 6501,'5'7'2727,"-1"-2"-2719,-4-5 54,6 37 75,-5-22 4,2 5 1,0-1-78,-3-13-162,-1-5 149,7-22 92,10-4-71,-3-3 256,7 6 400,-9 20-392,1 5-280,-3 1-56,-2 6-76,-4 1-2984,0 6 3060,0-3 0,-2 0 0,0-11 0</inkml:trace>
  <inkml:trace contextRef="#ctx0" brushRef="#br0" timeOffset="17534">12606 2680 10466,'4'2'1282,"-2"-1"-1862,-2-1 1,0 0-1</inkml:trace>
  <inkml:trace contextRef="#ctx0" brushRef="#br0" timeOffset="17700">12606 2420 11384,'6'7'1795,"-2"-2"-3044,-4-5-2028,0 0 0,36 0 2457,-20 0 1,21 0 0,-31 0 0</inkml:trace>
  <inkml:trace contextRef="#ctx0" brushRef="#br0" timeOffset="17853">12784 2530 12086,'-2'30'-203,"0"0"1,1 0 0,0-2-2338,0 0 1714,2-7 826,-1-9 0,1-10 0,-1-1 0</inkml:trace>
  <inkml:trace contextRef="#ctx0" brushRef="#br0" timeOffset="18185">12715 2598 8287,'3'2'3276,"0"-1"-3329,-3-1-2834,54-5 1619,-26 3 744,11-1 1,-2 1 598,-16 1 161,-1 0 494,-14 3 449,1 3 207,0 5-949,-1-2-28,-1 4-9,-3-3-100,-1 1-18,2 17-366,-7-8-350,11 7-467,-11-14-1241,12-6 297,-7-2 1845,0-2 0,0-1 0,-1-1 0</inkml:trace>
  <inkml:trace contextRef="#ctx0" brushRef="#br0" timeOffset="18751">12934 2502 3270,'6'1'3276,"-1"-1"-1312,-5 0-1810,45 34 45,-22-8-891,3-5 0,-1 1 728,-11 2-2,-7-13 161,-2-1-232,1-1 1147,-1-1-2466,11 1 1356,-8-5 210,7-2 62,-10-7 2803,5-13-2689,2-3-458,-1-1 1031,0 4-1068,-5 11 28,4 0 308,2 2 263,1 2-339,-1 3-70,0 6-81,-5-1-3277,8 5 3064,-4-4 132,4 2-535,3-3 182,-3-2-294,12 0 283,4-8-1505,-5-4 2113,-2 0 2478,-16-3-2440,-8 7 51,-1-1 339,-6 1-157,-18 8-137,5 2-1071,1 5 0,2 2 1062,3 5 1066,4 2 0,4 1-1284,12 13-76,0-1-92,14-9-411,-3-15 41,2-4-892,3-3 1,2-2 390,4-4 0,1-1 74,-2 3 1,-1-2 894,2-2 0,-5 0 0,-12 4 0,-2-1 0</inkml:trace>
  <inkml:trace contextRef="#ctx0" brushRef="#br0" timeOffset="19041">11362 3200 11829,'7'0'1997,"29"5"-1439,-4-4 0,7-1 1,4-1-1106,-10 0 1,2 0 0,2-1 0,1 0 0,0 0 0,-1 0 383,-2 0 1,0 1 0,0-1 0,-1 1 0,2-1 0,-1 0 61,0-1 0,0 0 0,1 0 0,0 0 0,-1 0 0,-1 0 0,-2 0 101,7 0 0,-2 1 0,-2-1 0,1 1 15,-2 0 1,0 0-1,1-1 1,4 1-381,-6 1 0,3-1 0,3 1 1,0 0-1,0-1 0,0 1 0,-2 0 365,1 0 0,0 1 0,0-1 0,-1 0 0,0 1 0,0-1 0,-1 0 0,1 0 0,-1 0 0,0 1 0,-2-1 0,-3 1 0,-1 0 0,0 0 0,1 0 0,-1 0 0</inkml:trace>
  <inkml:trace contextRef="#ctx0" brushRef="#br0" timeOffset="19852">13973 2352 9402,'-1'9'1192,"-5"10"1,-2 2-921,0 2-1806,-2 11 1,1 2 1534,5-15 1,2 0-63,1 5 0,1 4 1,1-3-1092,3 0 0,1-2 1153,-1 3 1,0-3 224,5 0 1141,-7-22-871,0-2 179,2-11-616,6-16-59,1 2 35,5-9-69,-3 16 34,0 1 2924,11-1-2501,-5 10-306,1 2-19,-8 12-89,-8 3 89,-2 1 81,-8 16-1083,-5-8 1562,-2 7-2481,0-15 1823,4-5 0,5-3 0,0-2 0</inkml:trace>
  <inkml:trace contextRef="#ctx0" brushRef="#br0" timeOffset="20001">14288 2612 10841,'0'6'-993,"-8"22"1,-3 4-2130,6-15 2633,-6 14 1,2-4 0,9-22 0,0-3 0</inkml:trace>
  <inkml:trace contextRef="#ctx0" brushRef="#br0" timeOffset="20135">14274 2475 12812,'0'0'0</inkml:trace>
  <inkml:trace contextRef="#ctx0" brushRef="#br0" timeOffset="20435">14465 2543 6465,'6'2'1638,"-15"13"0,-6 4 1638,7-6-4915,-8 8 1,3-1-283,11-12 3094,9 4-1660,11-8 484,-1-3-84,14-10 146,-15-2 1108,6-12-732,-5 11-247,-8-2-34,0 10 3122,-8 4-3152,-1 0-233,0 8-79,1 13 8,1-4-416,2 7-393,1-16-2288,2-1 2852,9-2 1,-9-2 0,6-1 0</inkml:trace>
  <inkml:trace contextRef="#ctx0" brushRef="#br0" timeOffset="20685">14862 2557 12924,'-25'5'1638,"0"1"0,-1 0-3277,4 0 1,3 2-479,8 3 1961,5-1 1326,3 3-1455,5-2 800,2 0-854,4 0-512,9 6 681,-3 3 1,-1 2 278,3 3 902,-4-3 0,-4-1-829,-11-7-182,-2-1-1781,-14 7 1781,-7-8 0,5 1 0,3-10 0</inkml:trace>
  <inkml:trace contextRef="#ctx0" brushRef="#br0" timeOffset="20951">13727 3036 16989,'37'-2'-85,"-1"1"1,0-1-1,1 1 1,-1 0 0,1-1-1,-1 1 1,0-1 0,2 1-1,-1 1 1,-1-1-1,0 0 1,1 1 0,0-1-1,1 0-325,0-1 0,1 0 1,1 0-1,0-1 1,0 1-1,-1 0 0,-2 0 1,-1 0-138,1 1 1,-1 0 0,-1 0 0,-1 0 0,-2 1 0,-1-1 181,6 1 1,-2-1 0,-2 1 0,-4 0 0,4 0 0,-4 0 0,-2 0 0,0 0 0</inkml:trace>
  <inkml:trace contextRef="#ctx0" brushRef="#br0" timeOffset="21502">15532 2571 816,'5'6'2254,"-1"-2"453,-4-4-2707,0 0-274,46-24 1216,-30 13-942,11-3 0,-5-4 966,-28-16-596,-1 18 173,-15-14 1301,2 26-1346,-2 4 1,-2 4-102,0 12 1,1 2-906,0-6 0,3 1 526,2 10 0,7 1-43,10 1 25,8 0-649,9-3 1,5-2-991,8-7 1,3-1 1435,-2 4 0,1-3-865,2-8 0,-4-5 1068,-1-7 0,-14 3 0,-5-4 0</inkml:trace>
  <inkml:trace contextRef="#ctx0" brushRef="#br0" timeOffset="21986">15860 2530 8072,'5'5'3276,"-1"-1"-2418,-6 15 0,-3 7-889,6-2 0,0 1 49,-1 10 1,2 0 2,1-12 0,2-3 52,4-3 269,-5-15 128,1-12-209,2-21-343,-1 1 50,-3 9 0,1 0-66,3-16-458,-1 15 0,1 0-875,2-1 0,1 1 586,5-8 178,0 14-19,-9 15-719,11 12 1632,5 9 282,0 2 48,-1 5 979,-4 2 0,-2 2-881,-7-12 0,0 0-533,7 12 0,-3-2 429,-6-8 1043,-5-17-807,-1-17-725,0 1-62,3-24-3,1 15 0,1-1-246,4-7 0,1 0-307,-2 6 0,0 1 344,1 0 1,1 4-481,-2 5-151,1 2-2434,2-1 2457,0 3 1,-3 2 0,-3 4 0</inkml:trace>
  <inkml:trace contextRef="#ctx0" brushRef="#br0" timeOffset="22235">16366 2584 10354,'-10'18'1638,"0"0"0,5 5-966,-7-3 0,2 1-1064,16 2-350,11-13 740,-1-1 4,4-12 105,-10-6 817,-6-20-451,-2-1-2090,-7-2 1278,1 8-137,-3 17-2361,-3-3 2837,5 2 0,-2 1 0,6 3 0</inkml:trace>
  <inkml:trace contextRef="#ctx0" brushRef="#br0" timeOffset="22491">16530 2612 3465,'8'19'1638,"0"0"0,1-2 0,-2 6 0,-1 0-1393,0-8 504,0 0 764,-2-5-491,-1-5-594,-2-7 1097,-1-7-1133,0-2-182,9-20-272,2 12 1,2 0-316,-2 0 0,1 0 306,5 1 0,0 3-97,4 1-101,1 2-353,-4 5 1,0 0-2656,7-1 497,3 0 2780,-21 7 0,-8 1 0,-1 0 0</inkml:trace>
  <inkml:trace contextRef="#ctx0" brushRef="#br0" timeOffset="22785">15381 1983 14010,'-22'30'252,"0"0"0,0 1 0,0-1 0,-1 0 0,1 1 0,0-1 0,2-2 0,0-1 0,0 0 0,0 0 0,1 0 0,1 1 0,0 2-226,1-1 1,1 2-1,1 1 1,0 0 0,1 1-1,0-1 1,0-1-1,1-2-682,-2 6 1,1-1-1,0-2 1,0 2 0,0 1 262,0-2 1,0 2-1,-2 2 1,2-1 0,-1-1-1,2-2 1,2-3 107,-2 9 0,2-5 0,1-1-1354,-1 5 1,-1-2 1426,-2-5 0,0-2 1,5-5-1,1-3 1,-10 5-1</inkml:trace>
  <inkml:trace contextRef="#ctx0" brushRef="#br0" timeOffset="28772">21931 4212 14521,'6'2'313,"18"0"1,5-2-1953,-6 0 1,1-2 920,7 1 0,5 0 0,3-2 549,-6 0 0,4 0 0,1-1 0,0 0 0,-1 0 208,-4 1 0,0-1 0,0 1 1,1-1-1,2 1-93,-2-1 0,2 1 0,2-1 0,0 0 0,0 0 0,-1 1 0,0-1 54,1 1 0,-1-1 0,0 1 0,-1 0 0,1 0 0,1-1-235,-3 1 0,0 1 0,0-1 0,1 0 0,0 0 1,0 0-1,0 1 121,-3-1 1,1 1 0,0-1 0,0 1 0,0-1 0,0 1 0,0-1 0,1 1-85,1-1 0,0 1 0,0-1 1,1 0-1,0 1 0,-1-1 0,0 0 1,0 1-272,3-1 1,-1 0 0,-1 1 0,1-1 0,0 0 0,0 0 0,2 0 437,-6 1 1,2-1 0,1 0 0,0-1 0,0 1 0,-1 0 0,-1 0 0,-3 1-1,-2-1 1,9 0 0,-4 0 0,-2 0 0,2 1 0,3-2 0,0 0 0,0 1 0,0-1-1</inkml:trace>
  <inkml:trace contextRef="#ctx0" brushRef="#br0" timeOffset="54137">18936 2242 6711,'7'3'2027,"-2"-1"-1655,-5-2 12,0 0-2815,8 47 3122,-6-25-352,2 8 0,0 1 363,-3-6-596,-1 2-50,0 2-56,-1 1 0,0 2-100,1-6 1,-1 0 48,0 5 1,0 0-238,0 8-1739,1-11 963,2-9 562,2 3 1,-1-15 0,0-2 0</inkml:trace>
  <inkml:trace contextRef="#ctx0" brushRef="#br0" timeOffset="54379">18977 2106 3179,'2'-6'3276,"0"1"0,-2 5-1439,65-5-1470,-43 12 0,0 1-153,4-5 1,3-3-1,-4 6-112,-3 13 1,-6 4 465,-4 4-581,-6-2 1,-2 2 13,-7 0 1,-2-1-454,1-3 0,-1-2 323,-4 3 0,-1-3-156,-8-2-37,0-2-199,-2-3-1118,-1-7 1,-1-1 818,-1-4 1,-9 2 0,26-8 0</inkml:trace>
  <inkml:trace contextRef="#ctx0" brushRef="#br0" timeOffset="54678">19319 2188 8464,'8'10'2206,"-1"-3"-5483,-7-7 1910,11 32 2016,-4-10 1,0 1-591,1 0 0,-1 0 4,0 0 0,-2-4 1030,-3-12-958,-1-2 100,0-2 216,0-2 2825,2-1-1882,-1 0-307,1-3-1204,0-3 19,0-5-70,8-14 159,-2 4-51,5-4 0,1 0-16,-3 8 1,-1 0 2,3-3 0,0 1-330,9-6-56,-13 15-2818,10 0 2794,-11 7 1,2 0 0,-7 3 0</inkml:trace>
  <inkml:trace contextRef="#ctx0" brushRef="#br0" timeOffset="54811">19661 2242 8035,'1'6'3276,"0"-2"-2874,0 16 0,1 3-1273,1-9-472,1 12 1,0-4-1483,-1-16 2825,1-3 0,-3-2 0,-1-1 0</inkml:trace>
  <inkml:trace contextRef="#ctx0" brushRef="#br0" timeOffset="55184">19634 2010 12829,'2'5'1879,"0"0"-3823,-2-5-735,36 16 1522,-18-8-176,14 5 1,1 0 803,-3 0 529,4 1 512,-15-1 454,-18-1 56,1 1-137,-6 1 1229,5 14-944,-5-3-2076,2 5 1088,-3-10-93,3-7-89,2-2-8,0-1-93,6 2 154,3-5-28,3 0 31,0-6 1419,1-2-1402,-5-2 34,3-2 173,-2-7 70,-3-5-215,0 0 80,-4-2 54,-2 7-98,-2 1-171,-2 2-1288,-11-1-1194,2 3 2482,-8 0 0,12 4 0,3 2 0</inkml:trace>
  <inkml:trace contextRef="#ctx0" brushRef="#br0" timeOffset="55478">20085 2215 8850,'4'8'2066,"-1"-2"-2066,-3-6 0,11 33-308,-5 1 342,0-7 0,-1 0-227,-6 3 1100,-4-16 453,-1-12-388,-3-2-158,0-3 421,-6-18-1227,8 4-8,-3-14-245,13 9 105,3-2-2897,5 1 2975,5-1 62,1 2-111,0 6 0,1 1-12,12-5 65,-12 8 1,0 2-604,13 2-324,-15 6-951,4 1 1386,-6 10 1,-7-6 0,-1 6 0</inkml:trace>
  <inkml:trace contextRef="#ctx0" brushRef="#br0" timeOffset="55730">18909 2707 15599,'32'1'291,"0"0"0,0 0 0,-5-1 0,0 0 1,1-1-740,3 0 0,0-1 0,3-1 633,-4 0 1,1-1-1,2 0 1,2 0-706,-4 1 1,3 0-1,0-1 1,2 1 0,-2-1-1,0 1 492,0-1 0,-2 1 0,1 0 0,0-1 0,3 1-417,-1 0 1,4 0 0,1 0-1,0 0 1,-1 0 0,-3 0 0,-6 1-649,4 0 1,-6 1 0,2-1 1090,2 1 0,3 0 0,-2-1 0,-9 2 0,0 0 0,-9 1 0</inkml:trace>
  <inkml:trace contextRef="#ctx0" brushRef="#br0" timeOffset="55929">19264 2789 12092,'-29'4'1638,"0"-1"0,-5-1-598,-5 6 1,10 2-794,30-2-372,12 0 328,9-5 0,7-2-993,2 0 0,3 0 0,-1-1 1036,-5 0 1,0 0-1,4 0-175,-3-1 1,3 0 0,3 0-1,2 0 1,-1 0 0,0 0-1,-2 0-533,6 0 1,-2 0-1,0 0 1,0 0-1,1-1 416,-7 1 1,2 0 0,0 0 0,1-1 0,-1 1 0,-2 0 0,0 0-182,3 0 1,-1 1-1,-2-1 1,0 0-1,-2 1-333,2 0 1,-2 0 0,0 0 0,-3-1-393,10 1 0,-2 0-687,-3 0 1,-7 0 1204,-13 0 0,-18 0 0,3 0 0</inkml:trace>
  <inkml:trace contextRef="#ctx0" brushRef="#br0" timeOffset="56730">19196 3090 6509,'9'9'3276,"-2"-2"0,-7-7-2452,0 0-617,-43-21-671,21 7 688,-4-3 0,-7-6 0,5 2-1276,8 4 0,2-1 1132,-2-2 1,-3-1-1,3 0 8,1-1 1,0-1 20,1-2 0,-1-2 0,1 1-34,-2-5 1,0-3 56,7 9 0,-2-4 0,1-2 1,1-1-1,2 2-557,2-2 1,3 0-1,0 0 1,1 0 419,-2-1 0,-1 0 0,1 1 0,3 0-204,3-5 0,2 1 0,3 5 235,3 6 1,2 4 14,0-1 0,2 1-6,-1 2 0,3-1 86,11-9 1,1 0-91,-10 11 0,0 1-15,9-8 1,-1 1-8,-1 5-1270,2-4 1384,-14 7 249,12 0 1137,-18 6-1327,7 6 1905,-8 1-1992,-2 3 785,-1-1-973,4 1 3369,2 0-3140,5-2-147,3-1 221,4-1-212,4-1-40,3 0-28,4 0-171,7-2 0,4 1-738,-13 2 1,2 0 884,0 0 1,4-1 0,1 0 0,-4 0-1436,8 1 0,-2-1 1445,-2 1 0,2-1 0,-2 1-21,-6 1 1,-2 0-1,1 0-192,0 0 0,0 0 0,3 0 213,1 0 1,3 0 0,2 0-1,-2 0 1,-2 1-321,4-1 1,-2 0 0,2 1 304,-5 0 0,3-1 0,0 1 0,-1 0 0,-4 1-137,10 0 1,-3 0 165,-3 1 0,1 0 57,-7 0 0,0 0 0,-1 0 13,1 0 0,0 0 431,11 2 1,-2 1-88,-6 3 2096,1 3-2185,-23 3 25,-5 2-5,-1 7-74,1 9-123,-2-4 1,0 5-1,0 1-640,1-3 1,0 0 0,1 2 550,-1 5 1,0 2 0,2 0-8,0-8 1,1 1-1,0-2 1,1-2-420,1 8 1,2-1 424,-2-5 0,1 1 0,1 0-502,3 4 1,3 0 0,-2-2 433,-1-1 0,1-1-150,2 5 0,1 2 0,-2-6 191,-6-10 0,-1-2 526,2 10 1,-2-1-488,-3-1 189,-12-5 0,-6-2-26,-1-8 1,-4-2-53,-15 5 0,-2-3-111,4-5 0,0-1-66,-6-2 0,-1-1-115,7-1 1,-3-1-430,5 0 0,-4-1 0,-3 1 0,1-1 1,3 0-211,2 0 1,3 0 0,-1 0 0,-4 0 786,0 0 1,-5-1 0,-3 1-1,0-1 1,2 0 0,3 1 0,5-1-1,1 1 1,5-1 0,-1 1 0,-12-2-1,0 1 1,0 0 0</inkml:trace>
  <inkml:trace contextRef="#ctx0" brushRef="#br0" timeOffset="67332">19032 2160 6009,'-10'-9'1002,"2"2"316,8 7-1259,0 0 110,-7-3-231,4 2 47,-9-4 141,8 3 140,-9-2-218,14 2 53,-11 0-20,13 0 485,-9-1-368,4 1 21,-2 1 411,4 1 2646,-1-1-2352,-1 3-548,-3 8-176,-3 11 0,0 2-284,-1 8-1555,1 0 1,3 0 344,8-7 1154,10-1 0,3-2 0,-4-6 1,17 7-1</inkml:trace>
  <inkml:trace contextRef="#ctx0" brushRef="#br0" timeOffset="89321">21917 4130 9109,'32'1'140,"-1"0"1,0 1 0,1-1 0,1 0 0,-1 0-971,-5 0 1,0-1 0,5 1 909,0 0 1,5 0 0,2 1-1,2-1 1,-2 1 0,-2 0-176,2-1 1,-3 1-1,0 0 1,4 0 101,-7 0 0,3 0 0,2 0 1,0 0-1,0 0 0,-3 0 1,-2 0-38,3 0 0,-2 0 1,-2 1-1,1-1 30,0 1 0,0 0 0,0-1 0,0 1-181,-2-1 0,1 0 1,0 1-1,-1-1 167,-2 0 1,0 0 0,0 1 0,2-1-290,2 1 1,2 0-1,0 0 1,-1 0-1,-3 0-101,0 0 0,-2 0 0,1 0-175,10 1 0,1 0 1,-10-1 475,-16-1-1920,-50-2 2023,14-1 0,-5-2 344,-4 1 0,-7-1 0,-2 0 0,0 0 163,3-1 0,-1 0 1,0 0-1,-1 0 1,0 0-319,5 1 0,0-1 0,0 1 0,0-1 0,0 1 0,-1-1-13,-3 0 1,0 0 0,0 0 0,-1 0 0,2 0 0,1 0 20,0 1 0,2-1 0,1 1 1,-1 0-1,-3-1 71,2 1 0,-2 0 1,-1 0-1,-1-1 1,0 1-1,1 0 1,2 0-357,1 0 0,2 1 0,0-1 1,0 1-1,0-1 0,-2 1 193,0-1 1,-1 1 0,-1-1-1,-1 1 1,1-1 0,0 1-1,0 0 88,1 1 0,-1-1 0,0 1 1,1 0-1,1 0 0,1 1 0,3-1-90,-5 0 1,4 0 0,0 0 0,-1 0-20,-1 1 1,-3-1-1,0 0 1,5 1 0,8 0-85,-1 1 616,35 5-616,22 2 32,0-1 1,4 0 158,-8-3 0,1 1 0,7 0-147,-9-2 1,4 0 0,4 1 0,2 0 0,1 0 0,1 0 0,-1-1 0,-2 1-1,-2-1-32,1 1 0,-3-1 0,-1 0 0,1 0 0,0 0 0,1 1 0,4-1-12,-5 0 0,3 0 0,0 1 0,2-1 0,1 1 0,0-1 0,1 1 0,-1-1 0,1 1 0,-2-1 0,0 0-41,-2 1 1,1-1 0,-1 0 0,1 0 0,-1 1-1,0-1 1,-1 0 0,1 0 0,-1 0 0,-1 1-1,-1-1 40,7 0 0,-3 1 0,0-1 0,-1 0 0,0 1 0,1-1 0,2 1 0,2 0-88,-6-1 0,1 1 1,1-1-1,1 1 1,1 0-1,1 0 1,-1 0-1,1 0 1,0 0-1,0 0 1,-1 0-1,-1 0 1,-1 0-17,1 0 1,1 1 0,-1-1 0,0 1 0,-1-1 0,0 1 0,0-1 0,-1 1 0,0-1 0,0 0-1,-2 1-6,4-1 1,-1 0 0,-1 0 0,0 0-1,-1 0 1,0 0 0,-1 0 0,1 0-1,-1 0-27,7 1 0,1 1 0,1-1 0,-1 0 0,-5 0 0,-4-1 0,-7-1 323,0 0 1,-8-2-1345,-4-9 998,-29 1 0,-12-2 291,6 1 0,-2-2 0,-6 0-72,4 3 1,-6-2 0,-3 1 0,-4-1 0,-1 0-1,0 0 1,0 0 0,2 1 0,2 0 26,1 0 1,1 1-1,1 0 1,0 1 0,-1-1-1,-1 0 1,-3 0-12,3 0 1,-1 0 0,-3-1 0,-1 0 0,0 0 0,-1 1 0,0-1 0,1 0-1,1 1 1,1 1 0,3 0 70,-6 0 0,2 0 0,2 1 1,1 0-1,-1 1 0,-1-1 1,-2 1 75,6 0 1,-2 0 0,-2 0 0,1 0-1,-1 0 1,0 0 0,0 0 0,1 0-1,2 1 1,0-1-280,-3 0 0,1 1 1,1-1-1,1 1 0,0 0 1,-2 0-1,-1-1 168,2 1 1,-2 0 0,-1 0 0,-1 0 0,0 0 0,1 0 0,3 0 0,3 1 0,3 1-123,-13 0 0,6 1 0,4 0-21,-10 2 1,19 2 32,39 5 0,20 1 9,-9-3 1,8 0 0,3 0 0,3 0 0,0 0 0,-3 0-36,-2-1 0,-1 0 1,-1 0-1,2 0 0,3 0 1,3 1-89,-12-2 1,2-1-1,1 2 1,2-1 0,1 0-1,1 0 1,1 1-1,0-1 1,1 1 0,1 0-1,0-1 1,0 1 0,0-1-1,0 0 114,-5 0 0,1 0 0,0-1 0,2 1 0,-1 0 0,2-1 0,-1 1 0,1 0 0,0-1 0,0 1 0,0 0 0,-1-1 0,1 1 0,-2-1 0,0 1 0,-1-1 0,0 0 0,-2 1 0,-1-1 0,7 1 0,-1-1 0,-2 1 0,-1-1 0,0 1 0,-1-1 0,0 1 0,0-1 0,0 0 0,0 1 0,1-1 0,2 1 0,-3-1 0,1 0 0,0 0 0,0 0 0,0 0 0,-1 1 0,1-1 0,0 0 0,0 0 0,0 0 0,0 1 0,-1-1 0,1 0 0,0 0 0</inkml:trace>
  <inkml:trace contextRef="#ctx0" brushRef="#br0" timeOffset="99375">21931 2024 10036,'-5'33'231,"1"1"1,1 0 0,1 3 0,0-5-232,2-6 0,0-1-147,0 2 0,0 1 0,1-2 167,2-2 0,0-2-1520,2 8 1593,1 2 744,-2-18-204,-2-8-2,0-2-143,-2-4-138,1-7-278,1-1 197,1-7-226,3-4 1,0-1 15,1 2 0,0-1 25,1-4 0,1 1-7,2 2 0,-2 2-69,-2 1 1389,14-1-1630,-3 10 161,2 4 72,3 5 0,-10 5-2861,3 16 2906,-6-3 25,0 10-88,-8-9 0,-4-1 205,-14 11-72,8 5-139,-8-22 0,-1-3-331,3 1-166,-14 1-2756,-3-8 3066,11-6 1,-2 2-1,15-4 1</inkml:trace>
  <inkml:trace contextRef="#ctx0" brushRef="#br0" timeOffset="99626">22300 1996 12706,'9'3'3136,"-1"-2"-3100,-6 18 1,-3 5-37,0 4-3,0-3 0,0 4 1,1 1-66,-1-3 1,0-1 0,0 0-31,0 7 0,0 0-367,1-2 0,1 2 1,-2-5-1309,-4 4 1221,8-9 0,1-1 552,-3-1 0,7-11 0,-3 1 0</inkml:trace>
  <inkml:trace contextRef="#ctx0" brushRef="#br0" timeOffset="99797">22478 2325 5306,'0'8'1879,"0"-2"681,0-6-2644,0 0-185,-9 36 628,7-20-620,-3 6 1,0 0-753,5-5-1745,0-5 715,0-1 2043,-1-7 0,1-3 0,-1-1 0</inkml:trace>
  <inkml:trace contextRef="#ctx0" brushRef="#br0" timeOffset="99942">22464 2010 13288,'3'7'-25,"0"-1"-583,-3-6-2669,0 0 2855,37 17 0,-28-13 0,9 5 0,1-1 0</inkml:trace>
  <inkml:trace contextRef="#ctx0" brushRef="#br0" timeOffset="100225">22614 2201 7680,'7'16'1271,"-4"5"0,-1 3-4548,-3 15 2858,1-14 0,0-1 550,-1-3 1,1-2 1549,0-3-1183,0 2 569,0-8 412,0 2-908,0-10-134,2-1-367,12-20-176,-2 3 1744,-1 0 0,2-1-1474,3-2 0,1 0 77,5-4-101,4-5-42,-17 21-151,-7 6-123,-1 1-46,-3 5 220,11 0-113,-5 5-260,9 1-2902,-2 9 39,-3-5 1418,-2 6 1820,13-4 0,-16-8 0,13 0 0</inkml:trace>
  <inkml:trace contextRef="#ctx0" brushRef="#br0" timeOffset="100599">23093 2270 16096,'-24'15'-13,"-1"1"0,1-1 1,-4 6-1,6-1 37,6 3-379,14 11 349,-2-13-75,3 6 56,7-17 104,7-5-320,20-18 85,-16 0 1,0-2-456,2-3 0,-2-1 485,-3-2 0,-2 0-54,-2-4 1,-2 0 179,-2 6 0,-1 0 278,2-15 1,-3 2 645,-5 3-924,-2-2-47,-9 27 47,1 9 6,-3 5 100,2 4-45,1 3 1,1 1-20,1 5-464,3 15 492,14-19 12,18 8 4,-10-8 46,4-8 1,7 0 0,-1-3-188,3-2 1,1-2-387,-3 1 0,2-1 1,-1-1-238,5-2 1,-2-2-893,-10-1 0,0 0-1707,14-4 2947,-3-4 1,-16 5 0,-4-1-1</inkml:trace>
  <inkml:trace contextRef="#ctx0" brushRef="#br0" timeOffset="100844">21890 2666 13392,'28'13'819,"1"-1"0,-3-6 0,2-1 0,3-1-1639,-3 0 1,2-1 0,2-1 0,-1 0 501,2-1 1,0-1 0,0-1 0,2 1 334,-1-1 1,0 0-1,2 0 1,0 0-1,0 0-218,-3 0 1,0 1 0,0-1 0,1 1 0,0-1 0,-1 1 101,1-1 0,0 0 0,0 0 0,0 1 1,0-1-1,-1 1-181,5 0 0,0 0 1,-1 1-1,0 0 1,-1 0-541,3 0 1,0 1 0,-2 0 0,-2 1 454,4-1 1,-2 1 0,-1-1 0,-4 1 0,-1-1 0,-4 0 0,-7 0 0,-1-1 0</inkml:trace>
  <inkml:trace contextRef="#ctx0" brushRef="#br0" timeOffset="113596">4471 5429 12524,'-6'-1'1778,"2"0"-971,4 1-407,49-6-1009,-13 1 673,-6 1 1,7 0-1,3-1 1,-2 2-885,-8 0 1,-2 1 0,1 0 0,1 0 760,5 0 0,2-1 0,1 0 0,-2 2 59,-5-1 1,-1 2 0,0-1 0,-1 1-412,1 0 0,-1 0 1,1 0 410,0 0 0,0 0 0,0 0-177,0 0 0,0 0 0,3 0 147,-4 0 0,3 0 1,2 0-1,-1 0 1,-2 0-53,-1 1 0,0-1 0,-1 1 0,0 0-21,6-1 1,2 1 0,-2-1 0,-3 2-335,9 1 1,-8 1-149,-8 0-686,-52 16 1325,-2-11 0,-8-1 0,0 0 66,2 0 1,1 1-1,-4-1 43,4-2 1,-3 0 0,-1 0 0,2-1 0,3 0-14,1-1 0,4-1 0,-4 0 135,-2 1 0,-4-1 0,-1 1 0,0-1 1,4 1-60,4-1 1,2 0 0,0 0 0,0 0-55,-6 1 0,-1-1 1,1 1-1,3 0 89,4-1 1,1 1-1,4-1-104,0 1 0,4 0-157,-2 1-157,26 5 347,17-4 1,7-2-142,4 2 0,2-1 124,-4-1 1,3-1 0,0 0-140,-3-2 1,1 0-1,0-1-5,4 1 0,1-2 0,1 0-27,-9 0 0,0 0 0,2 0 1,3-1-27,-1 0 0,2 0 0,3-1 0,2 0 0,-1 0 0,0 1 0,-2-1-166,1 0 1,-2 0-1,0 1 1,0-1-1,1 0 1,2 1-221,-2-1 0,2 0 1,2 0-1,0 0 1,-1 0-1,0 1 0,-3-1 1,-3 1-247,3-1 1,-3 1-1,-1 0 1,-2 0 0,0 1 290,3-1 0,0 1 0,-3-1 1,-6 1-1,11 0 0,-10 0 0</inkml:trace>
  <inkml:trace contextRef="#ctx0" brushRef="#br0" timeOffset="116780">14670 5388 2254,'-32'-2'14,"0"1"1,0-1-1,0 0 1,0 1-1,0-1 1,1 1-1,2-1-14,0 1 0,3 0 0,-1 0 176,-4 0 1,-1 0-1,0-1 176,-1 1 1,1-1-1,-8 0-328,10 0 1,-5 0 0,-4-1 0,-2 0 0,-2 0 0,1 0 0,0 0 0,4 0 0,4 1-107,-5-1 0,6 0 1,0 1-1,-1 0 1,-6-1 53,10 1 0,-4-1 0,-2 1 0,-3-1 1,-1 0-1,0 0 0,0 1 0,0-1 1,2 0-1,2 1 0,2 0 0,5 0-61,-8 0 0,5 0 0,2 1 0,-1-1 0,-4 1-96,0 0 1,-2-1-1,-3 1 1,-1 0 0,0 0-1,1 0 1,1 0 0,4 1 103,-6-1 1,4 0 0,2 1 0,-3-1 0,-3 1 1,8 0 1,-2 1 0,-1-1 0,-2 0 0,-1 1 0,0-1 0,0 1 0,0 0 0,0 0 38,3 0 0,-1 0 0,0 0 0,-1 0 0,1 1 0,0-1 0,0 1 0,0-1 0,1 1 1,1-1 39,-4 1 0,1-1 0,1 1 0,0-1 0,0 1 0,1-1 0,-2 1 0,1 0 0,0-1 0,0 1 0,-2 0 0,1 0 0,0 0 0,0 0 0,3 0 0,1 0 0,3 0 0,-10 0 0,3 1 0,3-1 0,-1 0 0,3 0 0,-1 0 0,1 1 0,1-1 0,-8 0 0,1 1 0,3-1 0,1 0 0,4 0 0,11 0 0,0-1 0</inkml:trace>
  <inkml:trace contextRef="#ctx0" brushRef="#br0" timeOffset="117050">8901 5525 2523,'-3'-6'-1778,"1"2"1836,20-4 1,18 1 0,-7 1-1,-8 0 1,7-1 0,-1 0-1,1 0 1</inkml:trace>
  <inkml:trace contextRef="#ctx0" brushRef="#br0" timeOffset="117848">9105 5552 15873,'-32'-5'-225,"-1"0"1,1 1 0,-1-1-1,1 0 1,-3 0 0,1 1 0,0 0-1,-3-1 135,4 0 0,-2 0 0,-1 0 0,-1-1 0,2 1 0,2 0-730,-2 0 1,2 1 0,0-1 0,-3 0 666,1-1 1,-4-1 0,-1 0-1,0-1 1,1 1 0,5 0 183,0 0 1,3 0-1,1 0 1,-3-2-2,1-2 1,-2-2 0,-2 0 0,0-2 0,2-1 0,3 0-221,1-1 1,3-1-1,1 0 1,1-1 0,-1 0 189,-6-3 0,1 1 0,0-2 0,4-2-18,4-2 1,2-2-1,4 0 1,3 3 535,3-1 1,8-1-402,4-1 1,5-4 0,4-1-1,3 0-105,4 6 1,4 0-1,2 0 1,2 0-1,-2 0-309,-2 0 0,0 0 0,1 0 0,0 1 0,3-1 297,-1 4 0,2 0 0,1 0 0,0 1 0,1 0 0,1 2 17,-2 1 0,1 1 0,0 1 1,1 0-1,1 1 0,2-1-7,-1 1 0,1 0 1,1 0-1,1 0 1,2 1-1,0-1 1,0 1-1,1 0-15,-5 3 0,1 1 1,0-1-1,1 1 1,0 0-1,1 0 1,0 0-1,0 1 1,-1 0-1,0 0 1,-1 0 3,3-1 0,0 0 0,-1 1 0,0-1 0,0 1 0,0 1 0,0 0 0,0 1 0,-1 1-12,4 0 1,0 0 0,1 2 0,-1 0 0,-1 1 0,0 1 0,-3 1-1,-2 1-183,2 1 1,-2 2-1,-2 1 1,0 1 0,0 0 168,7 1 0,0 0 1,1 2-1,2 3 13,-10 0 1,1 1 0,2 1 0,0 2-1,1 1 1,-1 1 0,-1 1 0,-2 1 0,-1 2 1,-1 0 0,0 3 0,-2 0-1,1 0 1,-1 1 0,1 0 0,0-2 7,1 1 0,1-2 1,0 1-1,0 0 1,-1 0-1,-1 0 1,-2 2-1,-2 0-4,2 8 0,-1 1 0,-3 2 1,-2 0-1,-3-2 0,-2-2-2,0 9 0,-4-2 0,-4 0-4,-1-1 0,-4 0 0,-4 4 40,-3-10 0,-3 2 0,-2 2 0,-2 0 1,-3 0-1,-2-2 69,-1-4 1,-4 0 0,-1-1 0,-3-1 0,1 1 0,-1-1 0,2 1-46,0 0 0,1 1 0,0 0 0,0 0 1,-1-1-1,-1-1 0,-1-2-2,-3-1 1,-1-1-1,-3 0 1,1-2 0,0-2-1,1-1 1,2-1 22,-6 1 1,3-4 0,0-1 0,-1 0-21,-1 1 0,-1-2 1,1 0-1,-1 0 83,0-1 1,1 0 0,-1-1-1,-5-1-75,9-2 1,-2 0-1,-3-1 1,-1 0-1,0-1 1,-1 0-1,2 0 1,0-1-19,1 0 1,0-1 0,0 0 0,1-1 0,-1 0 0,0 0-1,-1 0-26,0 1 0,-2-1 1,0 1-1,0-1 1,0 0-1,1-1 1,0 0-1,3-1-5,-2-1 1,2-1 0,1 0 0,0-1 0,1-1 0,0-1-10,-5-3 0,1-1 0,0-1 0,2-1 0,1 1 137,0-1 0,2 1 1,0-1-1,-2-2-155,3 0 1,-3-2 0,0-1 0,0-1 0,2-1 0,2-1-36,4-2 1,1-1 0,2-1 0,1 0-1,0-1 1,1 2 26,-2-1 0,1 1 1,0 0-1,2-1 0,1-1-16,0-3 0,1-2 0,2 0 0,2 0 0,4 3 211,3 0 0,4 2 0,5-4-295,5 2 0,4-4 0,4-1 0,2-1 0,2 0 0,1 3 117,2 1 1,2 1 0,2 1 0,1 1-1,1-1 1,-2-1 7,-1 0 1,-1 0 0,0-1-1,1 0 1,0 1 0,1 2-1,1 2-105,0 3 1,0 1 0,2 1-1,-1 1 1,1 2 0,1 0 0,-1 2 156,3-1 1,1 2 0,0 2 0,0 0 0,-1 1-1,-1 0 0,1 0 0,-3 0 0,1 1 0,2 1 0,3 0-58,-4 2 0,2 0 1,3 0-1,1 1 0,2-1 1,0 2-1,0 0 0,-1 0 1,-1 2-1,-2 0-143,5 2 0,-1 1 1,-2 2-1,1 0 0,-1 1 1,1 0-1,2-1 149,-5 0 1,1-1 0,0 0-1,2 0 1,-1 1 0,0 0 0,-2 1-1,0 0 1,-1 2-18,0 1 0,1 2 1,-2 0-1,-1 1 1,-1 0-1,-1 1 1,-1 0 8,8 4 1,-2 2 0,-2 0-1,-1 0-18,-1 1 1,0 0-1,-1 1 1,-1 1-1,-3-1 1,0 0-1,-1 2 1,-2 1 84,-1 0 1,-1 1-1,0 1 1,-4 2-1,-3 3-69,-6 0 1,-4 4 0,-3 2 0,-2 0 0,0-1 0,1-2-10,1 6 0,2-3 1,-3 1-1,-6 0-19,-2-6 1,-4 3 0,-2-1 0,-2 0 0,-1-4 0,0-3-78,-11 2 0,-3-6 0,-1-1 157,8-3 0,-1-2 0,-1 1 0,-4 0-321,3-2 0,-3 0 1,-2 1-1,-2-1 0,-1 0 1,1 0-1,0-1-130,2-2 0,0 0 1,0-1-1,-1 0 1,0 0-1,0-1 0,0 1 1,1 0-30,-4 2 0,0 0 0,1 0 1,-1 0-1,1-1 0,-1 0 1,1-1 438,1-1 0,-3-1 0,1-1 0,0 0 0,2 0 0,5-2 0,4 0 0,-4 0 0,4-1 0,-2-1 0,0 0 0</inkml:trace>
  <inkml:trace contextRef="#ctx0" brushRef="#br0" timeOffset="118850">10665 5292 8978,'6'3'1580,"-2"0"868,-4-3-2263,0 0-2967,-39 33 2524,22-13 207,-1 0 1,-4 4 0,4-2-1589,7-2 1,2-2 843,-2 3 0,1-2 1035,-2 3 1,9-17 0,1-2-1</inkml:trace>
  <inkml:trace contextRef="#ctx0" brushRef="#br0" timeOffset="119381">10569 5388 6857,'13'-1'3276,"-2"1"0,-11 0-2926,0 0-1832,57 9-1795,-34-6 2085,11 2 1,0-1-996,-7-12 1561,-10-5 1,0-2 1209,-2 1 0,-2-1-173,2-2 1,-4-1 288,0-2 39,-6 9 17,-1 4-73,-2 2 152,-1 3 2441,0 20-2774,-2-3-502,-2 17-6,-2-9 552,-2 1-654,0-4 1,0-1-201,-4 10-86,3-10 1,1 0 292,1-4 65,3-6 38,3-8 634,13-6-574,-2 0-62,12-5-90,-6 1 26,1 0-200,10-1 214,-8 10 232,-1 2 199,-13 19-247,-10-2 20,-4 8 216,-10 3 85,5-12 0,-1-1-456,-8 11 298,0-1 33,12-13-249,4 0-117,10 0 36,4-5 0,10-3-137,0-8-311,3-4-2829,3-4 1638,-7-1 1,1-1-999,6-5 2635,-7 1 0,-2 1 0,-6 5 0,-1-2 0</inkml:trace>
  <inkml:trace contextRef="#ctx0" brushRef="#br0" timeOffset="120031">11047 5292 13661,'1'7'1201,"-1"-1"-1201,0-6-285,0 0-524,45-1 402,-30 1-145,11 0 1,-3 3 189,-19 0 388,-12 16 58,-2-8-3361,-17 14 2493,10-12 784,-4 2 506,9-6-607,3-2-411,1 2 812,9-2-82,1-1 236,12-4 2822,-2-2-2929,18-2-347,-14 1-90,11-2-47,-14 3 92,-1 0-2816,1 6 2925,-4 0 606,-1 13-256,-16 1-414,2-1-100,-11 1-52,10-13-445,0 5 670,18-6-37,-1-1 3240,12-4-3115,-6-5-161,0-1-210,6-15 210,-11 6 0,1-9 48,-10 10-43,-2 1-10,-1 1-23,-1 0 28,-1 2-79,-1-2-399,2 2 478,3 1 414,7 0-106,-1 3-3400,4 0 3540,0-1-310,-2 3-4,3-2-44,-4 3-46,2 0 1,-1 2-39,4 0 117,4 14-213,-2 11-27,-4 1-558,-7 5 3137,-5-14-3787,-2-1 505,-9 9 1,7-14 0,-5 5 0</inkml:trace>
  <inkml:trace contextRef="#ctx0" brushRef="#br0" timeOffset="120320">11239 5593 11488,'-8'6'3089,"2"-1"-3199,4 25 4,3-18 16,0 23 1,3-27-160,8-1 212,-2-4 37,5-3 54,14-20-225,-1 1-9,-8 6 1,-1 0-478,3 0 783,-9 12 241,-7 9-205,-3 1-22,1 11-372,-1-8-12,1 1-350,1-9-1216,6-5-77,-1-5 1067,11-9 1,-12 7 0,2-4 0</inkml:trace>
  <inkml:trace contextRef="#ctx0" brushRef="#br0" timeOffset="120581">11745 5347 15645,'35'12'-90,"1"0"0,-9-4 1,-5 1-3188,-4 10 1750,-20-1 1527,-3-4 1367,-6 5-1781,-1-6-253,-1-1-335,1-1-883,1-3-335,3-1 2220,1-3 0,3-1 0,2-2 0</inkml:trace>
  <inkml:trace contextRef="#ctx0" brushRef="#br0" timeOffset="120682">11840 5484 6885,'2'5'3276,"-1"0"0,-1-5-2352,40 11-4201,-6-7 3246,-2-2 1,-1 0 0,-3-2 0,-13-7 0</inkml:trace>
  <inkml:trace contextRef="#ctx0" brushRef="#br0" timeOffset="120882">12100 5319 7870,'5'2'3276,"-2"-1"-1638,-3 18 0,-4 6 309,2-3-2050,0 16 1,0 2-295,1-7-1242,2-13 1,-1-1-777,2 1 2913,-1-11-3248,0-3 2750,-2-7 0,0-1 0</inkml:trace>
  <inkml:trace contextRef="#ctx0" brushRef="#br0" timeOffset="120999">12100 5456 14801,'34'-6'-961,"-1"-1"0,-5 2 1,-4 0-930,-3-2 1890,-10 0 0,-6 4 0,-1-2 0</inkml:trace>
  <inkml:trace contextRef="#ctx0" brushRef="#br0" timeOffset="121218">11799 5114 13726,'-6'-1'1976,"0"0"-1931,6 1-420,0 0-258,8 32-2644,2-8 1638,-5-4 1,1-1 818,3-1 1,-8-14 0,1-2 0</inkml:trace>
  <inkml:trace contextRef="#ctx0" brushRef="#br0" timeOffset="121617">11963 5620 11000,'0'7'3276,"0"-2"-2242,0-5-1426,13 46-1080,1-26 458,-6 6 0,1-1-193,5-15-945,-8-7 855,-3-4 520,0-10 0,-2 5 0,-1-4 0</inkml:trace>
  <inkml:trace contextRef="#ctx0" brushRef="#br0" timeOffset="121782">11977 5634 6666,'-8'-1'3276,"2"0"0,6 1-2780,0 0-501,60 3-6,-42 2 193,18 5 0,-7 4 195,-30 2-349,-1 9-28,-9-15-2165,-10-3 2165,1-5 0,3 1 0,5-5 0</inkml:trace>
  <inkml:trace contextRef="#ctx0" brushRef="#br0" timeOffset="122048">12319 5470 3973,'9'6'3276,"-2"-1"-827,-7-5-3065,0 0 1792,30 20-1319,-23-11 43,13 4 1,0 0-97,-15-4 1036,7 1-767,-11 7 3059,-18 8-6314,-5 3 1379,-3-5 1803,3-9 0,17-11 0,1-1 0</inkml:trace>
  <inkml:trace contextRef="#ctx0" brushRef="#br0" timeOffset="122385">12565 5374 16175,'3'29'68,"1"0"0,-1 3 1,-1-3-122,-3-3-573,0-3 0,0 0-26,0-3-101,-1 7-234,2-18-164,0-4-879,0-2 1328,2-3 254,9-20 966,-4 9 277,6-14 406,-8 16-56,-1 2-33,-1 1-157,-1 3 876,1 1-1276,5 0-555,0 1-118,12 0-13,-13 0-2314,26-2-832,-20-2 2893,13-5 1,-18 5 0,-6-1-1</inkml:trace>
  <inkml:trace contextRef="#ctx0" brushRef="#br0" timeOffset="122601">12715 5415 7287,'1'5'3276,"-1"-1"-1384,0-4-1900,37 3-124,-10 15 566,-6-12 0,-1 0-280,-5 22 245,-25-16-1556,-1 11-2120,-10-10 1677,12 1 340,0-8 1260,8-6 0,1 0 0,0 0 0</inkml:trace>
  <inkml:trace contextRef="#ctx0" brushRef="#br0" timeOffset="122932">12775 5553 7638,'3'-2'3276,"-1"1"0,-2 1-2677,53 12-1055,-33-7-1183,16 3 1,0 0-1121,-21-6 2566,12-5-1955,-7-23 1773,-5 6 211,-4 0 1,0-1 1593,7-9 326,-6 7-824,1 2 2344,-11 18-1403,-2 2-625,0 9-842,0 13-470,0-2-31,0 9 53,5-7-11,0-7 145,17 7-156,12-18-289,-1-1 50,-13-6 1,-2-1-406,5-6-2569,8-8 2457,-14 5 1,2 0 0,-16 8 0</inkml:trace>
  <inkml:trace contextRef="#ctx0" brushRef="#br0" timeOffset="123335">11567 5730 13401,'3'6'3276,"-1"-1"-2837,-2-5-439,-14 59 0,11-44 0,-5 14 0,1 1 0</inkml:trace>
  <inkml:trace contextRef="#ctx0" brushRef="#br0" timeOffset="123699">10706 5771 0,'33'2'0,"0"0"0,-6 0 0,-1 0 0</inkml:trace>
  <inkml:trace contextRef="#ctx0" brushRef="#br0" timeOffset="127585">19155 5511 12630,'4'2'946,"-1"-1"-946,-3-1 70,44-10-1709,-26 6 1,2-1 1391,7-1 0,3-1 0,0 0 276,-3 1 1,-1 0 0,2 0-39,2 0 1,2-1 0,6 0 71,-10 3 0,3-1 0,2 1 0,2-1 0,2 0 0,0 1 0,2-1 0,-1 1-134,-4 1 1,2 0-1,0 0 1,1 0 0,1 0-1,0 0 1,1 0 0,-1 1-1,0-1 1,1 0 0,-2 0 64,0 1 0,0-2 1,0 1-1,0 0 1,-1 0-1,1 0 0,0 0 1,0 0-1,1 0 1,-1 0-1,1 1-103,-2 0 0,2 0 0,0 0 0,1 0 1,0 0-1,-1 0 0,1 1 0,-2-1 0,0 1 1,-1 0-1,-2-1 0,-1 1 27,7 0 0,-2 0 1,-1 0-1,-2 0 1,0 1-1,0-1 1,1 0-36,0 1 0,0-1 1,-1 0-1,1 1 0,0-1 1,2 1-1,0 0-247,-2-1 0,2 1 0,0 0 1,1-1-1,0 1 0,0 0 1,1 0-1,-2 0 0,0 1 344,-2-1 1,-1 0 0,1 1 0,-1 0 0,0-1-1,0 1 1,-1 0 0,0 0 0,-2-1 0,5 0 0,-1 1-1,-1-1 1,0 0 0,-2 0 0,0 1 0,-2-1-1,7 2 1,-1-1 0,1 1 0,-1-1 0</inkml:trace>
  <inkml:trace contextRef="#ctx0" brushRef="#br0" timeOffset="127785">20386 5429 12634,'32'-1'5,"1"1"1,-1-1-1,1 1 1,-1-1 0,1 1-1,0-1 1,1 0 0,0 0-1,2 0 1,0-1 0,2 1-1,0-1 1,2 1-280,-7 0 1,1-1 0,0 1 0,1-1 0,1 1 0,0-1 0,1 0 0,1 0 0,1 1 0,0-1 0,1 0 0,1 0 239,-8 1 0,1-1 0,2 1 0,0-1 1,1 1-1,1-1 0,0 0 0,1 0 0,0 1 1,0-1-1,1 0 0,-1 1 0,0-1 0,-1 0 1,0 1-1,-1-1 0,0 0 0,-2 1 0,0-1 1,-2 1-1,9-1 0,-1 1 0,-1-1 0,-2 0 1,0 1-1,-1-1 0,0 1 0,0-1 0,0 1 1,1 0-1,-1-1 0,2 1 0,-2-1 0,1 1 1,-1-1-1,1 1 0,0-1 0,-1 1 0,1-1 1,-1 1-1,1-1 0,-1 1 0,1-1 1,-1 1-1,1-1 0</inkml:trace>
  <inkml:trace contextRef="#ctx0" brushRef="#br0" timeOffset="134620">10309 6632 9939,'6'3'3044,"-1"0"-2195,-5-3-320,0 0-325,41-23-24,-17 13-140,2-4 1,-1 2 4,-9 3-3,10 3-45,-16 1 3,15 0 0,-13 2-6,0 0-106,16-2-298,-6 2 499,6 0 1,2 1-391,-9 1 1,0 0 500,9 0 1,4 0 0,-1 1-165,0 0 1,4-1-44,-9 1 0,5 0 0,5 0 1,1 0-1,0 0 0,-1 0 0,-5 0-741,7 0 0,-4 0 0,0 0 1,3 0 737,-8 0 0,3 0 0,2 0 0,0 0 0,-1 0 0,-3 0 0,-2 0-49,10 0 1,-4 0-1,-2 0-60,-1 0 0,0 0-1032,6 0 1,-2 0 1016,-12 1 0,-2-1-530,7 2 0,-5 1 518,-15 1 1701,-12 3-1763,-19-1 1,-12 0-356,0-1 0,-5 2 0,-3-1 1,3 0 562,6 0 0,1-1 0,-1 0 0,-4 0 106,4 0 0,-4 0 1,-2 0-1,-1 1 1,1-1-1,2-1 0,3 0-27,-5 1 0,3-1 1,0-1-1,-2 1 57,5 0 0,-2 0 0,-2 0 0,0 0 0,0-1 0,2 1 0,2-1-49,-7 1 1,4-1 0,-1 0-1,-5 1-109,9-1 0,-5 0 0,-1 1 1,-2-1-1,1 1 0,0-1 0,3 0 1,3 0 121,-7 0 0,4 0 0,1 0 0,-5 1-1,5-2 0,-5 2 0,-1-1 1,0 0-1,0 1 0,4-1 0,5-1 129,-6 2 0,5-2 1,-1 1-146,4 0 0,-1-1 0,0 1 1,4-1 817,-11 2 1,6-2-906,8 0 0,7 0 271,14-1-208,26-5-24,7 0 0,6 0-9,-2-1 1,2-1 17,-9 1 0,1 0 0,4-1-29,0 0 1,4-1 0,2 0 0,2 0 0,-2 0 0,-3 0-16,4 0 0,-4 1 0,1-1 0,5 0-50,-11 2 1,3-1-1,2-1 1,1 1-1,1 0 1,0-1 0,0 1-1,-2 0 1,-2 1 47,6 0 0,-1 0 0,-1 0 0,-1 1 0,0-1 0,1 1-110,0-1 0,1 1 1,-1-1-1,0 1 1,0-1-1,0 1 103,-3 1 0,0 0 0,-1 0 1,0 0-1,1 0 0,0 1-258,2 0 0,2 0 1,0 1-1,0 0 1,-2 0-1,-3 0 215,0 0 0,-2 0 1,-1 0-1,3 0-14,2 1 1,3-1-1,0 1 1,-2 0-1,-6 1 370,2 0 1,-6 2-447,-4 0 1,-1 0-150,5 5 112,-12 0 83,-12 1-247,-28 5 0,-13 0 581,17-5 0,-3 1-258,-2-2 1,-5 0-1,-3 1 1,1-1-1,2-1-304,-2 0 0,1-1 0,-1-1 324,5 0 0,-3 0 0,0-1 0,1 1 0,1-1 264,0-1 1,2 0 0,-1-1 0,-4 1-165,3-1 0,-3 0 0,-2 1 0,-3-1 1,0 0-1,0 1 0,0-1 0,1 0 32,0 0 1,1 0 0,0 0-1,0 0 1,-1 0 0,1 0 0,-1 0-1,1 0-235,-1-1 1,0 1 0,-1 0 0,0 0 0,1 0 0,0 0 0,2 0 0,1-1 141,-5 1 1,1 0 0,0 0 0,3-1 0,4 0-1,5 0 49,0 0 1,7-1 645,7-1-734,20-3 222,14-1 0,11 0 0,4-1 0,-3 0-131,0 0 1,-2 1-1,3-1-57,-1 0 1,4 0 0,1 0 0,0 0 0,-2 0-101,-2 1 1,-1 1-1,-1 0 1,4-1 50,-2 2 1,3-1-1,1 0 1,1 1 0,0 0-1,-3-1-11,0 1 0,-1 0 1,-1 0-1,2 1 0,0-1-50,-3 1 1,1-1 0,1 1 0,0 0 0,0 0 0,-1 0 0,-3 0-53,4 0 1,-3 1 0,-1 0 0,1 0 0,2 0-256,2 0 0,2 0 0,1 1 0,0-1 0,-1 1 0,-2-1-273,-1 1 1,-2 0-1,-1 0 1,0-1 0,2 2 108,0-1 1,0 0 0,1 0 0,0 1 0,0-1 0,-2 1 494,1 1 1,1 0 0,-2 0 0,-2 0-1,-3 0 1,0-1 0,-4 1 0,1 0 0,3 0-1,1 1 1,-1 0 0</inkml:trace>
  <inkml:trace contextRef="#ctx0" brushRef="#br0" timeOffset="139021">15436 6591 10188,'-7'-3'275,"2"1"92,5 2 2007,0 0-1813,39 7-1222,-10-4 974,4 2 1,2 0-995,-7-2 0,-1-1 916,5 1 1,4-1-71,-8 1 0,2-1 0,2 1 1,3-1-478,-3 1 0,3 1 0,1-1 0,1 0 0,-1 1 0,-1-1 322,1 1 0,-2-1 0,1 0 0,0 0 0,4 1-99,-7-1 1,3 0 0,1 1 0,2 0 0,-1 0 0,-2-1 0,-1 1 0,-4-1 120,7 1 0,-4-1 1,-1 0-1,4 1-34,-5-1 0,1 0 0,1 0 0,1 1 0,2-1 0,0 0 1,0 0 24,-3-1 1,1 1-1,1-1 1,0 0 0,1 0-1,0 1 1,-2-1 0,0 0-1,-1 0-87,6 0 1,-2 1 0,-1-1 0,0 1 0,1-1 0,3 0 62,-7 0 0,2 0 0,2 0 0,1-1 1,0 1-1,0 0 0,-2-1 0,-1 1 1,-3-1-1,-3 0 1,10 0 0,-6 0 0,-1 0 0,2 0 0,0-1 0,2 1 0,1 0 0,-1 0 0,-3-1 73,-3 0 0,-2 1 1,0-1-1,2 0-74,2 0 1,2 0-1,1-1 1,1 1 0,-2 0-1,-2-1-102,0 1 1,-2-1 0,0 1-1,3-1 104,2 1 1,5-1 0,-1 0 0,-1 0 0,-5 0 0,-2 0 1,-3 0 0,-1 0 53,0 0 0,0 0 0,0 0-55,11-1 1,1-1 314,-3 1 0,2-1-312,-6 0 1,2-2 0,2 0 7,-4-1 1,1-1-1,1 0 1,-2 0-2,5 0 0,-2-1 1,1-1-121,-1 0 1,2-2-1,-1-1 1,-5 2 139,-1-2 0,-3 0-17,-3 1 0,1-1 0,-3 1 4,0-1 0,-2-2-84,3-9 1,1-5 0,-3 3 61,-2 2 0,-2-1-17,1-3 0,2-3 1,-5 3-89,-7 5 0,-3 2 109,1-1 0,-1 1 199,-1-1 0,0 1-203,-1 0 0,0 0 4,1-18 1,-2 6 0,-2-1-1,-1 12 0,-1 0-130,-1-11 0,-1 1 127,-10-4 4,5 17 1,-2 1 465,-1-2 1,-4-1-572,-1 1 0,-4-1 1,-4-1 12,1 4 0,-4-1 1,-2 1-1,0-1 0,2 1 54,-2-2 0,1 1 0,-1 1 0,-2-1 16,-1 1 0,-1 0 1,-1 0-1,-1 1 0,2 1-22,1 3 1,0 1-1,1 0 1,0 1 0,1 1-256,-2-2 0,2 2 0,0 0 1,-2-1 284,0 1 1,-2-1 0,0 1-1,0 0 1,2 1 149,0 0 1,1 2-1,0 0 1,-3 0-148,5 1 0,-2 1 0,-1-1 1,-1 1-1,1-1 0,2 2-153,-3-1 1,1 0 0,1 1 0,-1 0 0,-1 0 162,0 0 0,-2 0 0,-1 0 0,1 1 0,0-1 0,2 2 1,-1-1 0,2 1 0,1 0 1,-1 1-1,0-1-1,-1 1 0,0-1 0,0 1 0,-1 0 0,1 0 0,-3 0 0,0 1 0,0 0 0,0 0 0,0 0 0,1 0 0,1 1 0,0-1 0,-1 0 0,-2 2-5,6-1 0,-1 0 1,-1 1-1,-1 0 1,-1 0-1,0 0 1,-1 1-1,1 0 15,2 0 1,0 1 0,-1 0-1,0 0 1,-1 1 0,0 0 0,1-1-1,0 1 1,0 0 0,2-1-84,-5 1 0,2-1 1,0 1-1,0-1 1,0 1-1,1 0 0,-1 0 1,0 1 72,-1 0 0,-2 1 0,1-1 0,-1 1 0,1 1 0,2-1 0,1 2 0,2-1-1,-3 4 1,1 1-1,3 0 1,1 0-1,0 0 3,1 0 0,1 0 0,1 0 1,-1 1-2,2 0 0,-2 0 0,0 2 0,1-1 0,3-1 31,-5 4 1,3 0 0,-2 2 50,3-1 0,-4 4 0,1 0 0,0 0 0,2-2-28,-2 2 0,2 0 0,-1 1 38,4-4 1,-2 1-1,0 2 1,1-1-1,4-1-65,-2 6 0,4 0 0,2-2-28,-2 4 0,4 2-7,2 1 1,2 3 0,8 0 94,10-7 1,7-1 0,2 1 0,-1-2-57,0 5 1,1 0 0,4-2 134,2-2 0,3 0 1,3-2-1,2-2-86,-4-6 0,2-2 1,2-2-1,-1 0 0,-1-1-19,2 2 0,0-2 1,-1 0-1,3 1-21,1-1 1,2 1-1,1 1 1,0-2 0,-2-1-15,1 0 0,-3-2 0,2-1 0,4 2-12,-7-3 0,3 0 1,3 1-1,1 1 1,0-1-1,0 0 1,-2-1-1,-3 0-15,6 1 0,-2-1 0,-2 0 0,2 0 0,2 1 0,-4-2 0,1 1 0,3 1 0,0-1 0,0 0 0,-1 0 0,-2-1 0,-4 0-101,2-1 1,-2-1-1,-2 0 1,-1 0-1,2 0 111,0 0 1,0 0 0,0-1 0,0 1-1,0-1-10,0 0 0,0 0 0,-1 0 0,1 0 0,0-1-8,1 0 1,-1 1 0,0-1 0,1-1 0,-1 1-4,0-1 1,-1 0 0,0 0 0,2 0 0,4-1-56,-6 0 0,3-1 0,3 0 0,0 0 0,2 0 0,-1-1 0,-1 0 0,-1 1 0,-3-1 37,4 0 0,-3 1 0,-1-1 0,0 0 1,3-1-1,2 0 23,-5 1 0,2-1 1,2 0-1,2 0 1,1 0-1,0 0 1,0-1-1,-1 1 0,-2-1 1,-3 1-1,-2 0-3,10-2 1,-4 0 0,-2 1 0,1-1-1,1-1 3,-4 2 0,1-1 0,2 0 0,-1 0 0,0 0 0,-2 0 0,-2 0-3,10-1 0,-2 0 0,-2 0 0,0-1 9,-1 1 0,-1-1 0,1 0 0,2-1-62,-3 0 1,2-1-1,1-1 1,0 1-1,-2-2 87,0 0 1,0 0 0,-1-1 0,0 0 0,0 0 17,-1 1 1,0-1-1,-1 0 1,0 0-1,1-1-5,1-3 0,1-1 0,0-1 1,-3 1-1,-2 0-15,1-1 0,-3 1 1,1-2-16,-3 2 0,2-2 1,-1 0-1,-2 1-6,-1 1 0,-3 0 0,2-3-1,-1 1 0,2-3 0,0-1 0,-1 1 1,-2 1-19,3-2 0,-3 1 0,1-2 14,3-1 0,1-2 1,-1-1-1,-4 1 54,-7 0 0,-4 1 1,-1 0-55,0-3 0,-2-1-57,-2-9 0,-6 0-44,-5 11 1,-5 0 36,-7 2 1,-5-3-1,-3-1 1,2 4 16,0 0 1,0 3-1,-2-2 17,2 2 0,-3-1 0,-1 0 0,0 0 0,2 4-22,-7-3 0,1 4 0,-3 0-33,4 2 1,-2 0 0,-3 0 0,1 0 0,1 1 63,-1 0 0,1 1 0,0 1 1,-2-1-15,6 2 1,0 1 0,-1-1-1,-1 0 1,-2 1 0,-3 0 18,6 2 0,-3 0 0,-1 1 1,-2-1-1,0 1 0,-1 0 0,0 0 1,1 1-1,0-1 0,2 2 18,-3-2 0,1 2 1,1 0-1,0 0 0,0 1 1,0-1-1,-2 0 1,-1 0 0,4 0 0,-1 0 0,-2 0 0,0-1 0,-1 1 0,0 0 0,1-1 0,0 1 0,1 1 0,1 0 0,1 1 0,-7-1 0,1 2 0,1-1 0,1 2 0,1 0 0,0 0 0,2 0 6,0 0 0,1 1 0,1 0 0,0 0 0,1 1 0,-1-1 48,-1 1 0,2-1 0,-1 0 1,0 1-1,-2 0 0,-3 1-42,6 0 1,-2 1 0,-1 0 0,-3 1 0,0 0-1,0 0 1,-1 0 0,2 0 0,0 0 0,1 0-1,3-1-22,-6 2 0,2-1 0,2 0 0,1 0 1,-2 0-1,0 1 0,-3 0 19,6 0 1,-3 0 0,0 0-1,-2 0 1,0 1 0,-1-1 0,1 1-1,1 0 1,2 0 0,1 0-1,3-1 11,-7 3 0,3-1 0,2 1 0,1-1 1,0 1-1,-1 0 1,1 0 1,0 0 0,-1 1 0,1-1 0,0 1 0,1 0 9,-6 1 1,0 1-1,1-1 1,0 1-1,1 1-20,1-1 1,1 0 0,0 1 0,-1 0 0,0 1 2,0 0 0,0 2 1,-1-1-1,-1 2 1,1 0-1,0 2-9,2 0 0,0 1 0,-1 1 1,1 1-1,0 0 0,1-1 1,1 0-14,-1-1 1,1 0-1,0-1 1,1 1-1,0 1 1,0 2 6,2 1 1,-2 1-1,1 2 1,0 0 0,1 0-1,4-1 1,3-2 0,-4 5 0,6-1 0,-1 2 11,2-3 0,0 2 0,1 0 1,3-1-8,-3 8 0,6 3 66,10-10 0,4 5 0,2 2 0,2-2 0,-1-3-41,1 1 0,2-3 0,4 2-12,2-2 0,4 3 0,2 2 0,1-1 0,1-3 0,0-4 26,1-5 1,1-4-1,1-1 1,2 0 10,2 2 1,1 0 0,2 0 0,1-1 0,-2-1-34,2 0 1,-1-2 0,2-1 0,7 1-65,-15-5 0,3 0 1,3 1-1,1 0 0,2-1 1,1 1-1,1 0 0,1 0 1,-1-1-1,0 0 0,-1 0 1,-2-1-83,2 0 1,-1 0-1,1-1 1,-1 0-1,0-1 1,0 1-1,0-1 1,1 1-1,0 0 1,0-1-1,1 2 54,-3-1 1,2 0 0,-1 0-1,2 1 1,-1 0 0,1-1 0,0 1-1,-1 0 1,0-1 0,0 0 0,-1-1-1,-1 1 1,-1-2-78,5 1 0,1-1 0,-2 0 1,0 0-1,-1-1 0,0 0 1,-2-1-1,0 0 0,-2-1-399,7 0 1,-2-1 0,-2-2 0,0 1 0,-1-1 0,1-1 411,0 1 1,1-2-1,-1 0 1,-1 0 0,0 0-1,-1 1 1,-1 0-1,0 0 1,-2 1 0,0-1-1,-2-1 1,8-3-1,0 0 1,-1 0 0</inkml:trace>
  <inkml:trace contextRef="#ctx0" brushRef="#br0" timeOffset="140722">26470 5347 8072,'3'6'3276,"0"-1"-2100,-3-5-84,0 0-1128,65-9-14,-34 5-1043,-6 1 1,3-1 0,-3 0 289,11 1 162,-11-1-126,8 0-434,-11 1-157,-5-1 1358,-7-6 0,-5 6 0,-3-4 0</inkml:trace>
  <inkml:trace contextRef="#ctx0" brushRef="#br0" timeOffset="140871">26675 5196 8774,'-7'-3'2949,"1"1"-2569,-1 28 1,3 11-381,-2-2-1093,2-8 1,-1 5 0,1-4 769,2-7 0,0-1-460,1 7 0,1 0 234,1 11 10,0-15 0,2-2 38,6 5 0,-5-13 0,3-2 0</inkml:trace>
  <inkml:trace contextRef="#ctx0" brushRef="#br0" timeOffset="141138">26798 5388 0,'3'7'898,"-1"-2"113,-2 15 1,0 4-1015,0-3 4,0 6 1,0 0 32,0-8 1996,-1 0-1484,1-9 1476,-1 0-1468,0-11 1805,1-14-2165,7-17-105,1 0-89,-1 12 1,2 0 97,6-4-139,-1 4 1,2 1-159,3-4-1440,0 4 1,0 2-463,-2 6 1236,6 0-2412,-9 6 3214,-5 2 0,-3 2 0,-5 0 0</inkml:trace>
  <inkml:trace contextRef="#ctx0" brushRef="#br0" timeOffset="141622">27359 5073 13076,'-9'25'98,"1"0"1,-1-1 0,-3 11 0,1-1-161,0-2 0,1 1-32,2-4 1,1 0 0,0 0-914,-2 7 0,1-1 677,0 4 1,1-4 197,2-6-1140,1-4-167,1-7 372,1-5-1078,2-6 2145,0-6 0,0-1 0,0-2 0</inkml:trace>
  <inkml:trace contextRef="#ctx0" brushRef="#br0" timeOffset="141776">27427 5073 12258,'7'6'1787,"-2"-1"-1572,-5-5 726,0 0-941,18 38-4,-9-18 0,0 1-320,5 9 1,0 2-440,1 0 0,-1-1-876,-4-3 1,0-1 1463,-3-3 0,0-1 1,2 12-1,-11-24 1</inkml:trace>
  <inkml:trace contextRef="#ctx0" brushRef="#br0" timeOffset="141938">27304 5374 13305,'-5'-4'3274,"2"1"-3274,22 0 0,11 0-588,3-1 7,-7 1 0,6-1 0,1-1 1,-4 2-1059,0-1 1,-1 0 545,1 0 1,1 1 0,-3-1 786,-5 1 1,-3 0-1,-1 0 1,0 0 0</inkml:trace>
  <inkml:trace contextRef="#ctx0" brushRef="#br0" timeOffset="142641">26648 5005 12302,'-25'2'-742,"1"1"0,1-1 0,5 2-781,8 4-1754,2-1 2457,0 1 1,5-4 0,0 0 0</inkml:trace>
  <inkml:trace contextRef="#ctx0" brushRef="#br0" timeOffset="143172">26319 4964 11765,'-4'-4'1891,"0"2"-688,4 2-181,-24 36-3332,11-8 2406,-5 2 1,1 3-1,8-9 1,1-1-579,-1 4 1,0-1 538,0 2 1,1 0-32,0-1 1,0 2-14,1 1 0,-1 3 0,2-3-9,0-2 0,1-1-4,0-1 0,-1 2 0,2-5-2,1 4 756,1-6-829,2-6 72,-1-5-109,1-4-53,-2-4 165,0-2 86,-4-3 991,0-3-1704,-10-13 618,3 0 1813,-8-10-1724,5 8 0,-1 1-926,-6-5 930,6 6 0,-2 3 163,0 5-18,0 3-203,1 5-60,-5 3-196,-2 21 144,7-4-74,2 16 27,17-13 0,4-1 80,4 6-48,3-4 0,5-2-291,9-9 0,3-5 159,-6 2 1,1-2-1407,9-4 1,-1-2 997,-12-3 0,0-1-28,1-2 0,0 0-755,-1-1 1,0-1 548,-1 0 0,-2-1 440,13-9 1,-13 8 0,-8 4 0</inkml:trace>
  <inkml:trace contextRef="#ctx0" brushRef="#br0" timeOffset="143423">26347 5360 568,'4'1'3276,"-1"0"0,-3-1-843,-1 33-2433,-1-12 533,0 2 0,1 3-641,-1 0 0,1-2-21,0 7 427,1-8 0,-1-2-295,1 0 134,0-10 2211,0 0-1941,0-10-444,-1-11-198,-1-1 213,-8-20-59,7 6 79,3 4 1,3-3-57,6 0 0,1 1 13,1 3 1,0 1-1366,1-2 0,0 2 1284,2 4-90,0 2-2010,11-1-1051,3 6 2457,0 0 1,-8 6 0,-13 2 0</inkml:trace>
  <inkml:trace contextRef="#ctx0" brushRef="#br0" timeOffset="144023">26620 5360 10317,'1'13'3276,"0"-3"-2416,-1-10-403,-18 30-485,10 2-395,-2-10 1,0 0 234,7 12-28,-1-20-223,13-1 332,-6-3-125,11-2-49,5-6 217,-7-6-71,4-6-201,8-13 210,-14 3-1530,16-8 1644,-15 9 307,6-11-388,-7 13 20,3-5 93,-10 18 16,-1 1 163,-1 4 1721,0 2-1500,3 12-420,-7-4-98,12 10 19,-9-5 26,11-4-126,-4 2 176,-1-7-260,13-1 81,-6-3-143,11-5-565,0-10 481,-6-3 81,5-7 328,-8 2 372,-4 0 0,-1-1 65,3-3-133,-4 5 0,-2 1 295,-8 6-75,10 4-56,-12 4-216,11 3-252,-8 0-143,0 12 221,0 1-2676,0 12 2598,0 0-37,-1 4-1461,-1 3 1464,1 3 23,0 1-20,-1-1 0,0 0-734,0-13 1,0 1 813,-1 11 0,-2-1 94,-4-3 537,0-11 1,-2-2-558,-5 7 1359,-7 3-1079,-7-13-403,12-7 0,-8-6 124,15-10-124,3-6 0,3-5 137,2-2 2686,3-3-2317,9-10-915,8 2 347,-7 17 1,1 1-177,14-11 51,-8 16 1,0 1-222,11-5 4,-10 6 1,3 0-75,12 1 1,-2 1-1,-6 0 1,-1 2-1,0 1 1</inkml:trace>
  <inkml:trace contextRef="#ctx0" brushRef="#br0" timeOffset="144822">29040 4950 3234,'-3'27'1092,"-1"0"0,1 0 0,-1 0 546,-1-5 0,0-1-1593,0 2 1,1 2 310,0-1 0,0 1-395,1-1 0,0 3-332,1 2 1,1 3-1,1-3 299,-1-6 1,1-1-5,0 15 1,1-6 1888,1-21-1759,0-6 334,-1-6-486,-1-6-326,-2-12 0,-1-5 469,-1-10 25,1 5 0,0-2-44,1 11 1,1 1 271,1-10 0,1 1-80,0 7 1,2 1 19,-1-5 0,2 1 53,6 3 0,1 3-291,5-3-78,11-5-1836,-5 19 1807,4 3 1,4 2-9,1 1 561,0 5-579,-8 6 0,-1 1 144,2 6 14,-7-2 0,-3 2 401,-10 13-110,-8-6 2142,-6 7-2186,-8-10-128,-5-3 0,-3-1-144,-6 4 995,6-6 1,1 0-1374,4-4-409,6-2 389,6-4 17,4-2-8,3-1 52,2 0 446,3 0 230,1 2 78,8 4-327,-2 2-20,5 4 643,-5 1-554,0 18-97,-4-11 72,-6 13-55,-8-17-3356,-20 6 2757,3-7 109,7-6 1,-3-2 32,-9-4 0,1-1 0,4 0 0,4-2 0,0-1 0</inkml:trace>
  <inkml:trace contextRef="#ctx0" brushRef="#br0" timeOffset="145376">28849 4239 8262,'4'6'1814,"-1"0"-1503,-3-6 297,0 0-426,1 32 165,-1-14-39,1 4 0,-1 3 262,-1-2 0,-1 0-385,0-3 0,0 1-108,-1 8 0,-2 3-68,0-1 0,-1 2 1,1-1-1103,2-6 1,1 0 0,0 0 1010,0 6 1,0 0 0,1-2 32,2-1 0,2-4-32,7 1 73,-6-7 139,0-6 345,0-9-403,-1-6-65,2-19 82,-2 1 1633,2-13-1651,-1 5-321,1 0 1,0 0 399,1 0-74,-1 3 0,0 3 10,-1 10-183,-1 5-80,0 0-59,0 6 1194,3-1-1113,-1 2 942,4 1-1114,0 8 282,-2 1 44,0 12 423,-9 2-423,-2-5-207,-6 0-987,-9-10 32,4-3-201,-7-1 543,1-4 1,11-1 0,-2 0 0</inkml:trace>
  <inkml:trace contextRef="#ctx0" brushRef="#br0" timeOffset="145992">28781 4636 6182,'17'7'1332,"-4"-1"357,-13-6 1587,0 0-1170,22 16-1661,-18-13 552,0-8-874,-16-8-16,-14-15 262,0 11-369,4 5-87,-10-2 104,7 9 0,0 2-616,-7 1 643,7 2 1,0 2-42,1 6 42,-5 11-45,10-3-20,-2 6-22,14 1-47,6 1-164,6-1 245,6-2-51,14-4 53,-3-7 450,11 0-1185,4-10 1,1-3 251,-17 1 0,1-1-377,4-1 0,3 0 0,-5-1-1116,4-7 1982,-5 2 0,-2 1 0,-6 0 0,13-3 0</inkml:trace>
  <inkml:trace contextRef="#ctx0" brushRef="#br0" timeOffset="146322">28999 4526 10068,'5'6'3276,"-1"-1"-1635,-4-5-1478,0 0-102,-2 52-222,1-28 0,-1 1 36,1 10 1,0 1 71,-1-12 0,0-4-12,2-3 281,-1-7 196,1-3-138,-2-9-532,0-2 258,-1-6-870,3-22 654,3 10 216,3-16 49,5 18 0,1 2-13,5-5-36,-4 6 0,2 0-366,8-4-1001,-6 7 490,6-2-430,-8 7 1307,13 0 0,-17 5 0,7-1 0</inkml:trace>
  <inkml:trace contextRef="#ctx0" brushRef="#br0" timeOffset="146940">29273 4554 8419,'1'11'3276,"1"-2"-1619,-2-9-670,-15 34-1094,10-18-5,-3 9 0,0 0 31,6-7-8,1 2-102,2-10-440,6-1 603,-2-4-25,6-2-372,9-17 97,-5 3 210,8-12-590,0-5 618,-8 11 34,5-8-3221,-9 15 3330,-5 5 82,-2 1 1136,-3 14-991,-1-1-244,0 9-36,-1-2-81,1 9-36,0-7 3355,3 6-4652,9-3 1111,-2-9 4,8 1 128,-6-12 42,7-8 185,-4 0 179,3-8 247,-3-13 327,-7 3-367,0-4-134,-6 9 73,-3 12-182,-1 1-977,0 5 778,0 1 254,-1 8-102,1 1 139,-1 8-173,0-1-1659,1 4 1,1 2 1543,-1 8 50,1-5 0,1 1-420,0 8 322,3 2-2113,0 1 2158,2-1-8,0-1-227,-3-11 1,-1-1 556,-1 5 1831,-2 2-1579,-8-21-37,2-6-456,-7-9-268,8-9-119,0-12 3380,9 1-3102,10-9 25,2 16 928,5-5-1815,12 1-86,-11 11-200,0 1 0,0 2-201,-1 3 1316,6-1 1,-16 6-1,-3 0 1</inkml:trace>
  <inkml:trace contextRef="#ctx0" brushRef="#br0" timeOffset="147057">29861 4923 10961,'13'11'2221,"-2"-3"-3126,-11-8-188,0 0 1,0 0 0</inkml:trace>
  <inkml:trace contextRef="#ctx0" brushRef="#br0" timeOffset="148291">26852 6181 11000,'-33'-3'210,"0"0"1,0 0 0,-1-1 0,-5-2 0,0 0 0,0-1 0,4 1-1170,-1-2 0,3 1 0,-3-2 1086,2 2 0,-3-2 0,-1 0 0,1 1 1,3-1-220,-3-1 1,4-1 0,-1 1 214,0-2 0,0 1 0,0-2-39,0 0 1,1 0 0,0-1 7,2 0 1,0-1 0,-1-2-199,3 0 1,-1-3 0,0-1 0,2-2 197,1-2 0,1-2 1,2-1-1,0 0-92,0 0 0,0-1 0,1 0 0,3-1-5,2 0 1,3-1 0,1-1 0,4-1 49,3-3 1,3-2 0,2 1-1,2 1-14,1-3 0,1 2 0,3-2 92,-1 3 1,1-1 0,3-1 0,5 1-107,4 9 1,4-1 0,3 1 0,2 1 0,0 1 0,-3 1-10,4-1 0,-2 2 1,1 0-1,4 0 12,-6 4 1,3-1 0,1-1 0,1 1 0,0 0 0,0 3 0,-2 2 32,8-2 1,0 4 0,-1 1 0,1 1-44,-5 2 0,1 0 0,0 1 0,0 1 1,0-1-4,0 2 1,0 0 0,1 0 0,0 1 0,0 1-8,3 0 0,1 1 0,0 0 0,-1 1 0,1 1-101,-2 0 0,0 0 0,-1 1 0,3 2 0,2 2 79,-8 1 0,2 2 1,3 1-1,0 2 1,1 0-1,1 1 1,-2 0-1,0 0 1,-2-1-1,-2 1-12,6 1 0,-3 0 0,-2 0 0,0 0 0,2 2 0,1 2 6,-3-2 0,2 1 1,2 2-1,1 0 0,-1 0 1,-1 2-1,-1-1 0,-4 0 1,-2 1-15,1 3 1,-4 2-1,-2-1 1,-2 1-1,1 1 0,-1 0 1,-1 0 0,-1 1-1,-1 0 1,-1 0 23,3 6 1,-2 1 0,-1 0-1,-2 1 0,-2-2 1,-2 1 0,0 0-1,-2 0 144,-1-2 0,-1-1 0,-2 2 0,-4 1 1,-5-1 1,-3 2 0,-2 1 0,-3 0 0,-1-1 0,-1-2 19,-3 1 1,-3-3 0,-2 0 0,0-1 0,-1 2-84,1-1 0,-1 1 0,0 0 0,-1-1 0,-2-1 0,0-4-2,-5-1 1,-2-2 0,0-3 0,-1-2-1,2 0-1,-3-1 1,0-2 0,1-1 0,-1 0-28,6-3 0,-1 1 1,0-1-1,0-1 0,-1 1-23,1-1 1,0 1 0,0-2 0,-3 1 0,-1 0-192,0-2 0,-2 1 0,-2-1 0,-2 1 0,0-1 0,1 0 1,1 0-1,4-1-2,-7 0 1,4 0-1,1 0 1,-1-1-1,-3 0-6,6 0 1,-1 1-1,-2 0 1,0-1-1,-1 0 1,0-1-1,1-1 1,2-2 187,-3-2 0,-1-3 0,1-1 0,1 0 0,1-1 0,3 1 0,3 1 0,-8 2 0,5 0 0,-3-1 0,2-4 0,1 1 0,-1-1 0,0 0 0,0 1 0</inkml:trace>
  <inkml:trace contextRef="#ctx0" brushRef="#br0" timeOffset="159835">25978 6195 16310,'0'4'303,"23"-4"1,9-5-101,-12 2 0,3-1-826,4 0 1,7-1-1,3 0 1,0 0 0,-3 0 650,0 1 1,-2 0 0,1 0 0,1 0-333,-2 0 1,1 0 0,0 0 0,1 0-1,-1 0 285,1 1 0,0 0 0,0 0 0,-1 0 0,-3 1-10,4-1 0,-2 1 0,0 0-1,-4 0 0,1 0 0,1-1 0,3 2-419,-1-1 1,4 1 0,2 1 0,-1-1 0,-1 0 0,-5 1 206,3-1 0,-5 0 0,5 0-112,-1 1 1,5 0 0,3-1 0,-1 1 0,-4 0 0,-8 0-252,3 1 0,-5 0-35,9 1 0,-1 0 406,-2 2 1,-3 0 0,-2-1-1,9 3 1</inkml:trace>
  <inkml:trace contextRef="#ctx0" brushRef="#br0" timeOffset="160496">26060 6318 11742,'34'-5'209,"0"0"1,0 0 0,-1 0 0,1 0 0,0 1 0,0-1 0,0 0 0,3 0 0,-4 2-1,1-1 1,4 0-620,-7-1 0,4 0 1,3-1-1,1 0 1,-1 1-1,-1-1 0,-3 1 1,-5 2-258,10-1 1,-6 1 0,0 1 306,1-1 1,0 1 0,1-1 333,-3 1 0,0 1 0,3-1-163,-3 1 0,4 0 1,1 0-1,0 0 1,-1 1-152,1-1 0,-1 0 1,0 1-1,2 0 82,-4-1 1,1 1-1,1 0 1,-2-1-1,-1 1-562,1 1 1,-1-1 0,-2 1 0,-3 0 693,3 0 1,-3 0 0,-1 0 0,-5 1 0,-5-1 0</inkml:trace>
  <inkml:trace contextRef="#ctx0" brushRef="#br0" timeOffset="174582">4197 8971 13675,'2'4'358,"-1"-1"-1997,23 4 1,12 0 1356,-7-2 1,3-1-19,-5 1 1,4 0 0,1 1 0,-1-2 421,-1-1 1,0 0-1,0-1 1,0 0-243,3 0 0,0-1 1,1 1-1,3-1 160,-5 0 0,2 0 1,2-1-1,1 1 1,0-1-1,-1 0 1,-1 0-211,0 0 1,-2 0 0,0-1-1,0 1 1,2-1 0,4 1 197,-9-1 0,2 0 0,2 1 1,1-1-1,0 0 0,1 0 1,1 0-1,1 0 0,0 0 0,-1 0 1,1 0-148,-1 0 0,1 1 1,1-1-1,0 0 0,1 0 1,0 0-1,0 1 0,0-1 1,0 0-1,-2 0 0,1 0 1,-2 1-1,-1-1 21,2 0 0,-2 0 1,-1 0-1,0 0 0,-1 1 1,0-1-1,1 0 0,0 1 1,0-1-1,3 1-13,-4 0 1,3-1 0,1 1-1,1 0 1,1 0 0,0 0-1,-1 0 1,0 0 0,-2 1-1,-2 0 1,-2 0 0,-3 0-1,-3 1-378,13 2 1,-6 0-1,-4 1 1,-4 3 1595,8 5 0,-13 4-27,-26 9-894,-20-15 1,-14-5 0,-3 0 83,6-2 0,-2 0 0,0-1 1,0 0-234,2 0 1,2-1 0,-1 1 0,-2-1-38,6 0 0,0 0 0,-2 0 0,0 0 0,-1 0 0,0-1 12,0 1 1,-1-1 0,-1 0 0,0 0 0,1 0 0,-1 0 0,3 1 25,-1-1 1,2 0 0,0 0-1,0 0 1,0 0 0,-2 0-119,-2 0 1,-1 0 0,-2 0 0,0 0 0,1 0 0,1 0-1,1 0 107,-4 1 0,2-1 0,1 0 0,0 0 0,0 1-212,2-1 0,0 0 1,1 1-1,-2-1 1,-1 1 252,3-1 1,-2 1 0,-1 0 0,-1 0 0,1 0-1,1 0 1,2 0 48,-1 0 0,1 0 0,2 0 0,-2 0 0,-2 1 64,4-1 0,-4 1 0,-1 0 0,0 0 0,0 0 0,1 0 0,4 0 0,4-1-137,-7 2 1,5-2 0,0 2-45,-8 0 0,0 1 0,21-2 1010,51-2-947,-11-1 1,4 0 0,1 0 152,4 0 1,3 1-1,6-1-73,-13 0 0,4 0 0,2 0 0,3 0 0,1 0 1,1 0-1,2 0 0,-1 0 0,1 0-158,-7 0 1,1 0-1,1 0 1,0 0 0,1-1-1,1 1 1,0 0-1,0-1 1,1 1 0,-1 0-1,0 0 1,0-1 0,-1 1 14,0 0 0,-1 0 0,1 0 0,-1 0 0,0-1 0,0 1 0,0 0 0,1 0 0,0 0 0,0 0 0,1 0 0,0 0 0,1 0-8,-4-1 0,1 1 1,1 0-1,1 0 1,1-1-1,0 1 0,0 0 1,0-1-1,0 1 1,0 0-1,-1-1 1,0 1-1,-2 0 0,0-1 1,-2 1-1,-2 0 1,-1 0-67,10 0 1,-3-1 0,-3 1 0,-1 0 0,-1 0 0,2 0 0,2 0 0,3 0 43,-6 0 0,3 1 1,2-1-1,2 1 1,1 0-1,1 0 0,0-1 1,0 1-1,-1 0 1,-2 0-1,-1 0 0,-3 0 1,-3-1-1,-3 1 1,11-1-1,-6 1 0,-3-1 1,1 1-1,3 0 1,-2 0-1,1 0 1,-1 1-1,1-1 0,-1 0 1,1 1-1,-1-1 1,0 0-1</inkml:trace>
  <inkml:trace contextRef="#ctx0" brushRef="#br0" timeOffset="178369">13727 10393 12924,'3'3'1056,"-1"-1"-1616,22 1 1,17-1 0,-2-1 690,-11 0 1,3 0-441,2 0 0,7 0 0,1 0 0,-5-1 341,-6-1 1,-3 0 0,3-2-10,5 0 1,4 0 0,1-1 0,-2 0 26,-7 1 1,-2 0-1,1 0 1,5-1-5,-5 1 1,4-2 0,2 1-1,3-1 1,0 0 0,1 0-1,-2 0 1,-1 0 0,-4 0-192,4-1 0,-2 0 1,-2 1-1,0-1 1,0 0-1,3 0 137,-3 1 1,2-1 0,1 0-1,1 0 1,-1 0 0,-1 0 0,-1 0-1,-4-1-282,12-2 0,-4 0 1,-2 0-1,-3-1 252,-1 0 1,-3 0 0,0-1 238,0 0 1,0 0 0,-1-1-258,-2 0 0,1 0 0,0-2-111,-2-1 1,1-1-1,0 0 1,-2-1 105,0 1 0,-2-1 1,0-1 21,5-5 1,0-1 0,-4 0-11,-3-2 0,-5-1 0,-2 0 0,-4 0 318,-2 0 1,-3-1-327,-4 0 0,-4 1 26,-1 0 0,-5-1 4,-4 5 1,-5-3-1,-3 1 1,-2 1 8,-1 2 0,-3 2 0,-2 1 0,0-1 0,1 1-191,1-1 0,0-1 0,0 1 0,-1 1 0,-1 1 221,-4 1 0,-1 1 1,-2 1-1,2 2 1,2 2-11,-6 1 1,2 2 0,0 2 25,8 2 1,0 0 0,-1 0 0,-4 2-25,3 1 1,-3 0 0,-2 2-1,-1-1 1,-2 2 0,1 0-1,0 2 34,2 0 1,0 1-1,-1 1 1,0 0-1,0 1 1,-1 1 0,1-2-1,0 1-88,0-1 0,0-1 1,0 0-1,1 1 1,-1-1-1,0 1 0,1 1 1,1 1 75,0 0 1,0 1-1,0 1 1,1 0 0,0 1-1,2-1 1,2 0 0,2 1 10,-7 2 0,4 1 0,2 0 0,0 0 5,0 0 1,2-1 0,-1 2 0,0 3 32,1 3 1,0 4-1,-1 2 1,1 1 0,2 0-1,3-2-3,0 3 0,3-1 0,2 0 1,-1 2-35,-2 1 0,-1 2 0,1 1 0,4-2 0,8-2 5,8 2 0,9-3 0,2-3 152,11 3 1,5-4-156,-6-8 0,2 0 0,6-1 65,-2-4 0,4 0 0,3 0 0,2 0 0,1-2 0,0 0 17,-3-3 0,2-1 0,1-1 0,1-1 1,0 0-1,0 1 0,0-1 0,-1 1-99,0 0 1,0 1-1,-1 0 1,1 0-1,0 0 1,0-1-1,0 0 1,0-2-16,-2 0 0,1-2 0,0 0 0,1 0 0,-1-1 0,-1 0 0,-1 0 1,-1-1-1,-2 1-8,6-1 0,-2-1 0,-2 0 0,-1 0 0,1 0-29,0-1 0,0 0 1,0 0-1,-1 0 1,1 0-16,4-1 0,-1 1 1,2-1-1,2-2-425,-7 1 1,4-2 0,1 0 0,0-1 0,-1 0 0,-2 1 0,-5 1-436,9-3 0,-5 2 1,3-2 330,-2 1 1,7-1-1,-2-1 1,-7 0 0,-16-1-2705,-19-11 3276,-20 2 1,7 4 0,-6 7 0</inkml:trace>
  <inkml:trace contextRef="#ctx0" brushRef="#br0" timeOffset="179184">13125 10188 13994,'-3'-5'511,"-19"2"0,-7 2-217,10 1 0,-1 0-53,-5 0 1,-4 0 0,-7 0-8,7 0 1,-5-1-1,-4 1 1,-2-1 0,-1 0-1,1 0 1,2 1-1,5-1-890,-1 0 1,4 1-1,1-1 1,-3 0 0,-4 1 584,5-1 1,-3 0 0,-2 0 0,-3 1 0,-1-1-1,-1 0 1,0 0 0,-1 0 0,1 0 0,0 1 0,2-1-47,0 1 1,1-1 0,-1 1 0,0-1 0,1 1 0,-1 0 0,0-1 0,1 1-1,0 0 1,0-1 0,1 1 142,-1 0 0,0-1 0,0 1 0,1 0 0,0-1 0,0 1 0,0 0 0,-1-1 1,0 1-1,0 0-128,0 0 0,-1 0 0,-1-1 0,-1 1 0,1 0 0,0 0 0,0 0 0,2 0 0,1 0 0,1 0 0,3 0 151,-8 0 1,3 0 0,2 1 0,1-1 0,1 0 0,0 0 15,-2 0 1,1 0-1,1 0 1,0 1 0,0-1-63,2 0 1,-1 0 0,1 1 0,1-1 0,2-1 107,-8 0 0,2 0 1,5 0 529,3 0 1,13 0-693,34-2 1,15 1 10,-8 1 0,3 0 0,0 0 355,2 1 1,2-1-1,3 1-311,-9-1 0,2 1 0,2-1 1,1 1-1,3 0 0,2 1 19,-7-1 1,2 1-1,3 1 1,1-1 0,1 1-1,0 0 1,2-1 0,-1 1-1,-1 0 1,0 0-1,-1 0 1,-3-1-24,3 0 0,-1 1 0,-2-1 0,0 0 0,0 0 0,0 1 0,0-1 0,2 1 0,2 0-113,-3 0 1,3 0 0,2 0 0,0 0 0,2 1 0,-1-1 0,0 1 0,-1 0 0,-1-1 0,-3 1 0,-1 0-1,-3-1 106,5 1 0,-3 1 0,-2-1 0,-1 0 0,-1 0 0,1 1-167,6 0 0,-1 0 1,0 0-1,1 0 1,0 1 62,-1 0 1,1-1 0,0 1 0,0 0 0,0 1 0,-1 0-274,-3 1 1,0 0-1,0 0 1,-1 1-1,-1 0 1,-1-1 285,7 0 1,-2 0 0,-2 1-1,-3 1 98,14 8 0,-21-1-232,-36-10 0,-14-2 399,5-2 1,-8-2 0,-5 1 0,-5-2-1,-4 0 1,-2 0 0,0 0 0,1 0 0,2 0-1,3 0 1,5 0-134,-3 0 1,4 1-1,2 0 1,-1-1 0,-2 0-1,-4 1-18,9-1 0,-3 0 0,-3 0 0,-1 0 0,-2 0 0,0 0 0,-2-1 0,1 1 0,1 0 0,0 0 0,2-1 0,2 1 0,3 0 0,3 0 25,-15-1 0,5 0 0,4 0 0,0 0 0,-2 0-11,0 0 1,0 0 0,0 0 0,-2 0 0,-2 1-36,8-1 1,-3 1 0,0 0 0,-2-1 0,-1 1 0,0 0 0,1-1 0,0 1 0,2 0 98,1 0 1,-1-1 0,2 1 0,-1 0 0,1 0 0,0 0 0,0-1 0,-1 1-74,0 0 0,-1 0 1,-1 0-1,1 0 1,0-1-1,2 1 0,1 0 1,2 0 31,-12 0 0,1-1 1,6 1-1,10-1 962,9 0-1085,29 1 20,12 0 1,12 1 0,7 0 0,2 0 57,-14 1 1,4 0 0,1 0 0,3 0-1,0 0 1,1 1 0,0-1 0,-1 0-1,-1 0-26,-1 0 0,-1 0 1,0 0-1,0-1 0,0 1 1,1 0-1,0 0 1,1 0-1,0 0-13,-3 0 0,0 1 1,1-1-1,1 0 1,0 1-1,1-1 1,-1 1-1,1 0 1,-1-1-1,1 1 1,-2 0-1,1 0-171,0 0 1,0 0 0,0 0-1,0 0 1,-1 0 0,1 1-1,-1-1 1,1 1 0,-1-1 0,1 1-1,-1-1 202,1 1 0,0 0 0,0-1 0,0 1 0,0 0 0,0 0 0,0 0 0,-1 0 0,0 0 0,-1 0 0,-1 0 0,6 0 0,1 0 0,-2 0 0,0 0 0,-1-1 0,-1 1 0,-1 0 0,-1 0 0,1 0 0,-1 1 0,0-1 0,0 0 0,0 0 0,0 1 0</inkml:trace>
  <inkml:trace contextRef="#ctx0" brushRef="#br0" timeOffset="183136">17104 10284 12132,'14'3'1333,"-4"-1"-241,19-6 0,13-6 0,-4 2-2731,-6 2 1,1 1 1423,-5 0 1,5-1-1,3-1 1,-2 2-1,-3 0 406,2 1 1,-3 0-1,6 2-134,-9 0 0,4 1 0,3-1 0,1 1 0,3 0 0,0 0 0,0 1 0,-1-1 0,-1 0-248,-1 1 0,1 0 0,-1 0 0,0 0 1,1 0-1,-1 1 0,1-1 0,1 0 1,0 0 142,-1 0 0,1 0 0,0 0 0,1 0 0,0 0 0,-1 0 0,1 0 1,0 0-1,-1 0 0,0 1-149,2-1 1,1 1 0,0 0 0,-1 1 0,0-1 0,0 0 0,-2 1 0,-2-1 0,-1 0-351,1 0 1,-1 0 0,-3-1 0,0 1 0,1 0 0,0-1 293,5 1 1,0-1 0,2 0 0,-2 1 0,-1-1 0,-3 0 0,-1 0 0,-1 0 0,-2 0 0,-3 0 0,11-1 0,0 0 0</inkml:trace>
  <inkml:trace contextRef="#ctx0" brushRef="#br0" timeOffset="184685">20017 10352 10194,'35'2'418,"-7"-2"1,-1-1-164,4-1-9,-2 0 1,2-1 45,-6 1 0,1 1 0,2-1-37,2 0 1,2 1 0,1-1 0,-1 0-911,5 0 1,0 0-1,1 0 773,-9 0 0,2 0 0,0 1 1,1-1-1,2 1-47,-2-1 0,1 2 0,2-1 1,1 0-1,-1 1 0,-2-1 1,-1 0-644,8 0 1,-3 0 0,0 0 0,3 0 571,-7 0 0,4 1 0,1-1 0,1 1 0,-2-1 0,-2 1 0,-5-1-520,8 1 1,-6-1 0,1 1 516,0-1 0,0 1 1,1 0-201,3-1 1,0 1-1,4 0 203,-9 0 0,2 0 0,2 0 0,2 0 0,0 0 0,-1 0-100,-1 0 1,1 0-1,0 1 1,1-1-1,0 1 1,0-1-1,-1 1 114,-1-1 0,1 0 0,-1 0 0,1 1 0,-1-1 0,0 0 0,0 1-8,4-1 0,-1 1 0,1 0 0,-1 0 1,-1 0-1,-2 0 0,1 0 0,-3 0 0,0 0 0,1 0 1,1 0-83,1 1 1,1-1 0,0 1-1,1 0 1,0-1 0,-3 1 53,2 0 1,-1-1 0,-1 1 0,1-1 0,0 1-70,1 0 0,2-1 0,0 1 0,-1 0 0,-3 0 0,-4-1-74,0 0 1,-5 0 0,0 0-9,7 0 1,-1 1-1,-1-2-1070,3 0 0,-3-2 1243,-6-4 0,-2-1 0,14 2 0,-19-6 0</inkml:trace>
  <inkml:trace contextRef="#ctx0" brushRef="#br0" timeOffset="188670">26948 10174 10156,'6'2'1011,"-1"0"552,-5-2-1166,41-8-265,-9 3-107,-8 2 1,8-1 0,3-1 0,2 1 0,-3 1-392,-1 1 1,0 0 0,0 1-1,0 0 1,2-1 346,-2 0 0,2 0 1,0 0-1,1 0 1,-1 1-1,0-1-78,-1 2 1,-2-1-1,0 0 1,1 1-1,1 0 1,1 0-314,-1 1 0,1 0 1,1 0-1,1 0 1,0 0-1,0 0 0,-1 0 1,-1 0 341,5 0 0,-2-1 0,0 1 0,0-1 0,0 1 0,0-1 0,-4 1 1,1 1-1,0-1 0,0 0 0,-2 0 0,-1 0 0,-3 0 0,8 0 0,0-1 1,0 1-1</inkml:trace>
  <inkml:trace contextRef="#ctx0" brushRef="#br0" timeOffset="199123">26716 10256 12829,'-7'2'1532,"2"-1"-1328,5-1 239,-39-38-1782,26 19 1263,-10-7 1,3 0 11,13 0-6,2-3 67,2-2 6,0-3 117,2-2-53,1 0 1,-1-1-126,1 11 1,0 1-497,0-1 1,0-3 0,0 3 553,0 0 0,0 2 1,0-2 1,0 0-501,0-8 1,0-1 618,-1 12 1,0-1-910,-1-15 1,-2 3 1303,0 7-215,-2-9-245,5 28 113,0 3 926,1 2-1094,0 3 968,0 1-1239,9-2 279,1 0-8,12-3 0,3 0 822,9 0-798,-13 3 0,0 1 29,3 0 0,3 0-14,1 0 1,2 1 0,4 1-36,-4-1 1,2 1-1,2 0 1,0-1 0,-2 1-565,4 0 0,-2 0 0,0-1 0,2 1 559,-1 0 1,3 1-1,0-1 1,-2 0-1,-2 1-333,5-1 1,-4 1 0,1 0 332,3 0 0,-1 0 0,1 1-108,-8-1 1,-1 0 0,1 0 0,0 0 96,0 0 1,0 0 0,1 0 0,1 1-39,3-1 1,0 0 0,3 1 0,-1-1 0,2 1-151,-5-1 1,2 0 0,0 0-1,0 1 1,0-1 0,-1 0 163,0 0 1,-1 0-1,1 1 1,-1-1-1,0 0 1,0 0 9,0 0 1,1 0 0,0 0 0,-1 0 0,-1 0 0,-2 0-2,4-1 0,-3 1 1,0 0-1,2 0-80,1-1 1,2 1 0,0 1-1,0-1 1,-2 0 79,-2 0 1,-2 0-1,1 0 1,3 0-68,-5 0 1,4 1 0,2 0 0,-1 0 0,0 0 0,-2 0-1,-5 0 16,9 0 1,-5 0 0,3 1 55,0 0 0,4 0 0,-2 0 0,-6 0-44,-3 0 0,-4-1 416,5 1 1,-1 0-355,-10-1 0,1-1 738,6 1 1,0 0-639,8 0-15,-7 0 2242,-5-2-2144,-15 1 2541,-2-1-2622,-2 1 1038,-2-1-948,0 1-185,0 1 61,2 1-11,1 1 90,7 8-98,-1 0-45,6 7 8,-2-1 182,1 5 1,-2 1-101,-2 9-530,4-7 1,-1 3 475,-11-1 1,-2-1-33,5-5 1,-1 1-4,-4 2 1,-3 4 0,0-1-8,-2 7 1,-1 0-7,0-6 0,0 0 0,-1-1 12,-1 5 0,-1-1 1,-1 1 0,-2-1-4,3-10 1,-1-2-11,1 0 1,-2-1-172,-6 3 1,-1-4 183,-3-1-5,4-5 1,-1-1-80,-18-1 31,4-3 32,10-3 0,-2-1 18,-14 1-2,10-2 1,-3-1-1,1 0 3,0 0 1,-1-1-434,-1 0 0,-3 0 0,2-1 430,1 0 1,2-1-1131,-4-1 1,-1-1 1132,-2 0 1,-1 0-28,8 1 0,0 1 0,-1-1-117,3 0 1,0-1 0,-5 1 143,1 0 1,-4 0 0,-3 0 0,0 0-1,1 0 1,3 1 16,-2-1 1,4 0-1,-1 0 1,-3 1-259,0-1 0,-3 0 0,-2 0 0,0 0 1,2 0-1,3 1 247,0 0 0,2 0 0,2 1 1,-2-1-3,0 0 0,-1 1 0,0 0 0,0-1-4,-1 1 0,1 0 0,-1 0 0,-2 0-106,4 0 0,0 1 0,-2-1 0,-1 1 0,-1-1 1,-1 1 96,3-1 1,-1 1 0,-2-1 0,0 1 0,0-1 0,0 1 0,1-1-1,1 0-38,0 1 0,0-1 0,2 1 0,0-1 1,-1 0-1,1 1 0,-2-1 12,3 0 0,-2 0 0,0 1 1,0-1-1,0 0 0,1 0 1,1 0-1,1-1-169,-7-1 1,2 0-1,1-1 1,-1 0-1,0-1-341,1-1 1,-2 0 0,1-1 0,-1 0 0,1 0 0,0 0 425,4 1 1,0 0-1,0 0 1,1 0-1,1 0 1,0 0-1,-1-1 1,0 0-1,1-1 1,2 1-1,5 1 1,0 0-1,-1-1 1</inkml:trace>
  <inkml:trace contextRef="#ctx0" brushRef="#br0" timeOffset="204441">27906 9231 10561,'0'-19'462,"4"-6"0,4 0-462,7 1 42,-4-4 0,1-1 44,-4 9 1,2-1-38,8-8 1,5-4 0,-2 2-1689,-2-1 1,0 1 1362,0 7 0,2-2 0,1 0 1,-2 3 370,6-4 0,0 2-644,1 0 1,1 0 548,0 1 0,1 1-222,-2 1 0,3 0-65,-6 6 1,2 0 0,0 0 0,-2 1-578,7-4 0,0 0 530,-1 2 0,2-1 0,-4 2-468,-9 6 0,-2 2 802,16-11 0,-17 11 0,-3 1 0</inkml:trace>
  <inkml:trace contextRef="#ctx0" brushRef="#br0" timeOffset="204730">28480 8478 8738,'-5'-1'3276,"1"-1"-1668,4 2-1600,53 0-8,-24-1-36,5 0 0,4 0-213,-7 1 1,-1-1-879,-8 2 0,1 0 924,4 0 0,-2 1 61,1 7-104,-18 0 55,-4 4-569,-17 4 0,-7 1-534,-6 8 1081,2-7 0,-5 1 0,4-3 0,-2 1 0,7-6 0,-1-1 0</inkml:trace>
  <inkml:trace contextRef="#ctx0" brushRef="#br0" timeOffset="206408">29300 8437 11322,'-7'-31'176,"0"-1"1,4 2 0,-1 2-177,-2 1 0,6-5 32,4 5 1,3-6 0,-1 2-1165,0-3 1,0-1 1167,1 3 1,1-1 0,-1 3 103,0 3 0,-2 5 103,1-3 520,-1 7-592,-2 6-171,-1 5-568,-1 4 290,2 7 276,1 3-96,10 18 92,-2-3 1950,6 11-2130,-6-9 0,1 0 77,2 4-129,-4-7 0,0-2 202,-2-6 30,-1-2 107,-3-6-6,0-1-95,1-7-243,4-11 69,2-3 101,4-11 423,-1 2-417,1-2 216,-5 11 1,0-1 603,7-10-173,1 0-345,-10 14-64,-4 10-171,-3 3 0,0 2-3,2 4-70,2 3-442,11 24 28,-6-9-386,-2-4 1,0 1 155,0 3-1207,2 7 337,-3-9 1587,2 2 0,-6-15 0,-2-4 0</inkml:trace>
  <inkml:trace contextRef="#ctx0" brushRef="#br0" timeOffset="206634">29984 7877 9900,'4'1'1711,"-1"0"-1501,-3-1 89,-4 30-19,0-11-266,0 9 0,0 3-613,2-8 0,1-2 362,-1 1 1,1 0-226,1 16-322,0-11 319,0-10-109,0-1 101,-3-14 473,1-5 0,-3-14 0,3 9 0,0-7 0</inkml:trace>
  <inkml:trace contextRef="#ctx0" brushRef="#br0" timeOffset="206893">29956 8055 2885,'11'-28'819,"0"0"0,0 0 0,3-10 0,0 6-2864,-4 15 2199,0 3-73,0 2 1481,-1 3-1573,8-1-143,-4 6-126,2-2 1023,-8 5-981,-3 4 1103,-2-1-207,-6 10 2618,-4 2-2560,-2 3-554,-1-2 20,4-3-20,1-1 12,2 0-12,1 1 572,2 11-400,4-9-62,3 8 86,5-7-294,10-4-58,-2 3-183,4-9 1,2-1-1331,11-1 823,-14-2 0,0-1-517,9-5-2076,-13-3 2770,1-4 1,-10 7 0,0-3 0</inkml:trace>
  <inkml:trace contextRef="#ctx0" brushRef="#br0" timeOffset="207058">30531 7767 12946,'7'5'1135,"-1"-2"-683,-11 19 0,-4 6-2154,2-1 1257,-2 7 0,-1 0-900,2 0-436,0-2-151,2-4 1932,-1-2 0,4-13 0,0-2 0</inkml:trace>
  <inkml:trace contextRef="#ctx0" brushRef="#br0" timeOffset="207326">29191 8478 13347,'1'3'816,"17"-2"1,7-3 602,13-3-1790,-11 2 0,7-1 1,4-1-1,1 1 0,-2 0 385,-3 0 0,1 0 0,0 0 0,0 0 0,2-1-342,-1 1 1,1 0-1,0 0 1,1 0-1,0-1 1,-1 2 311,-2-1 0,-1 1 0,1-1 0,-1 1 1,0 0-1,2 0-278,-3 0 0,1 1 0,0-1 0,1 1 0,-1 0 0,0 0 0,-2-1-79,5 1 0,-2 0 0,0 0 0,1 0 0,3 0 299,-5 0 1,3 0 0,2 0 0,0 0 0,0 0 0,-2 1 0,-3-1 0,-4 1 0,7-1 0,-5 1 0,1 0 0,-3 0 0,1 0 0,-1 0 0,0 0-1</inkml:trace>
  <inkml:trace contextRef="#ctx0" brushRef="#br0" timeOffset="213683">26415 10325 10597,'5'1'2013,"-1"0"-1215,15-4 1,6-3-4076,9 0 3272,-10 2 1,4-1-1,2 1 377,0 0 1,1 1-1,2 0 1,-2 0-214,-3 0 0,-1 1 0,2 0 0,5 0-44,-6 0 1,3 1 0,2 0 0,3-1 0,1 1 0,2 0 0,-1 0 0,0 0 0,-1 0 0,-1 0-272,0 1 0,0-1 1,-1 1-1,0 0 1,0-1-1,0 1 1,1 0-1,1 0 1,0 0 154,-2 0 0,0-1 0,2 1 1,-1 0-1,2 0 0,-1 0 0,0 0 1,0 0-1,-1 0 0,0 0 0,-1 0-91,4 0 0,-2 1 0,1-1 0,-2 0 0,1 1 0,-1-1 0,1 1 0,0-1 0,0 1-37,-2-1 0,0 1 0,1 0 0,0 0 0,0 0 0,0 0 0,-1 0 0,0 0 0,-1 0 0,-1 0-190,8 0 0,-3 0 0,0 0 1,-1 1-1,1-1 0,1 0 0,1 0 132,-7 1 1,1-1-1,2 0 1,-1 0 0,1 0-1,0 1 1,0-1-1,-1 1 1,0-1 0,-1 1-224,5-1 0,-1 2 1,1-1-1,-1 0 1,-1 0-1,0 0 0,-1 0 1,0 1 204,0-1 0,0 0 0,-1 0 0,-1 0 1,0 1-1,0-1 0,-2 0 0,9 1 0,-1-1 1,-1 1-1,-2-1 0,-4 1 0,-1-1 0,0 0 1,-1 1-1</inkml:trace>
  <inkml:trace contextRef="#ctx0" brushRef="#br0" timeOffset="-203248.73">24474 7945 13429,'0'7'1730,"0"-2"-453,0-5-801,-4 31-255,-1 4 0,1 5-232,2-12 0,-1 0 0,1 1-405,0 2 1,0 1-1,1-1 350,4 9 1,2-4 24,-2-15 1,2 1-86,1 3 0,2 2 0,-1-3 30,4 9-27,-1-4 0,1-8 369,-3-22-97,6-12-43,-5-16-106,2-8-431,-4 16 0,1 1 316,5-11-1261,3 4 1,2 0 1224,0 4-675,0 5 0,1 3 656,-3 8-43,3 1 50,-6 7 575,-1 5-476,-2 11 0,-1 4 125,-1 14 1228,-1-11 1,-4 1-1198,-8-4 1,-2-3-20,-5 1 2000,-8 3-3712,-1-10 1,-1-3-123,2-1 712,0 0 1,2-3 1048,13-8 0,2 3 0,3-3 0</inkml:trace>
  <inkml:trace contextRef="#ctx0" brushRef="#br0" timeOffset="-203081.73">24816 8396 12185,'5'5'2075,"-1"-1"-1635,-4-4-367,12 35-267,-3-14-1156,4 6 1,0-1 105,-1-10-13,2-1-112,-9-16-638,-1-3 2007,-2-7 0,-1 6 0,-1-5 0</inkml:trace>
  <inkml:trace contextRef="#ctx0" brushRef="#br0" timeOffset="-202963.73">24884 8191 6647,'3'4'3276,"0"-1"-2179,-3-3-1097,41 9 0,-31-7 0,11 2 0,-1 1 0</inkml:trace>
  <inkml:trace contextRef="#ctx0" brushRef="#br0" timeOffset="-202629.73">25185 8314 12678,'-12'-1'2694,"3"0"-2384,-10 9 1,-1 3-70,-9 8-565,4 0 1,1 0-2641,4 5 2572,16-3 754,9-10-846,3-3 16,4-1-2809,10-3 2796,-3-4 170,6-4-380,0-11 428,-6 1 1156,4-7 213,2-7 611,-12 15-1375,4-6-180,-16 19 152,-1 9-199,0 1-381,-1 23-1275,2-8 264,2 5 3266,5-13-4461,12-11-805,-5-2 2800,10-7 1,-17 2 0,2-3 0</inkml:trace>
  <inkml:trace contextRef="#ctx0" brushRef="#br0" timeOffset="-202358.73">25609 8287 14308,'-27'10'418,"1"-1"1,0 1 0,-3-1-1,4 2-1182,-4 12 184,23-12-1546,15 13 547,10-6 988,6 3-12,1-7 530,-8-5 194,2 5 543,-6 1 2030,-7 11-2433,-10-10-261,-13 4-101,-3-10-351,-3-1-2825,-3 0 3108,-1-1 1,2-1 0,2 0 0,-14 4 0</inkml:trace>
  <inkml:trace contextRef="#ctx0" brushRef="#br0" timeOffset="-202158.73">24501 8793 15394,'4'2'984,"19"1"1,11-1-889,-9-2 0,3 1 0,1 0-1189,8 0 1,1 0 0,2 1 698,-9-1 1,2-1 0,-1 1 0,-1 0 416,5 0 1,-1 1-1,0-1-23,1 1 0,1-1 0,0 1 95,-2 0 0,0 0 0,4-1-642,-4 1 1,4-1 0,2 1 0,0-1 0,-3 0 0,-6-1 218,-1 0 0,-4 0 0,2-1 1,5 2-1,8 2 0,0-2 1,-10 0-1,-18-4 0,-17-1 1</inkml:trace>
  <inkml:trace contextRef="#ctx0" brushRef="#br0" timeOffset="-201978.73">24665 8834 16245,'-4'-4'2014,"1"0"-1832,3 4-54,48 18-948,-21-13 1,5-2 0,3 0 0,2 1 687,-6-1 0,2 0 0,2 1 1,1-1-1,0 1 0,-1-1 0,-1 0-289,3 0 1,-2-1 0,0 0-1,0 0 1,1 0 0,1-1 82,-3 0 1,1 0-1,1 0 1,1 0 0,-1-1-1,-1 0 1,-3 1-1,-3-1-402,3 1 0,-3-1 1,-1 0-1,0 1-80,6-1 1,1 1 0,0-1 0,-5 0 236,7-1 1,-5-1 0,0 1 0,-9-2 0</inkml:trace>
  <inkml:trace contextRef="#ctx0" brushRef="#br0" timeOffset="-198914.73">5359 10243 12714,'-7'-4'670,"1"1"-516,6 3 272,-39 4-284,35-3 217,-25 4 69,49-6-332,8 1 0,9 0 0,2 0 136,-8-1 1,3 1-1,1-1 1,0 0-1,0 1-888,1-1 1,0 0-1,0 0 1,2 0 0,2 0 634,-7 0 0,3-1 0,1 0 0,1 1 0,-1-1 0,0 0 0,-2 0 0,-2 0-287,2-1 1,-4 1 0,0-1 0,1 0-1,5 0 220,-6 1 0,2-1 0,3 0 0,2-1 0,0 1 0,1 0 1,0 0-1,-1 0 0,-1 0 0,-3 1-322,3 0 0,-2 0 1,-1 0-1,0 0 1,0 1-1,0-1 0,-1 1 1,2-1 258,-1 0 1,2 0-1,0-1 1,-1 1-1,1-1 1,-2 1-1,-1 1 1,-1 0-281,12-1 1,1 0 0,-2 1 0,-10 3 0,-14 4 97,-16 11 1263,-22-7 1,-15-2-1,-1-1-585,1 1 1,-1-1 0,-4 0-187,8-2 0,-3-1 1,-1 0-1,-1 0 1,1-1 51,-1 0 1,0 0 0,-1-1-1,1 0 1,2 1-93,-3-1 0,1 0 0,0 1 0,-2-1-37,8 0 0,-2 0 0,0 0 0,-1-1 1,-2 1-1,-1 0 96,2 0 1,-2 0 0,-2 0 0,-2 1 0,1-1 0,0 0-1,2 0 1,3 0 0,2-1-115,-8 2 1,4-2-1,1 1 1,-4 0-42,4 0 0,-7 0 1,-4 0-1,-1 0 1,5 0-1,7 0 1,11 0-1,15-1 62,19 1-64,12-1 1,12-1 0,4 0 0,-1 0-281,-2 0 0,1 0 1,1 0-1,2 0 259,-7 0 1,2 0 0,2 0 0,0 0 0,0 0 0,-1-1 0,-2 1-9,4 0 1,-2-1-1,-1 1 1,0 0-1,1-1 8,2 1 0,-2-1 0,2 0 0,1 1 0,4-1-89,-11 1 0,2-1 0,1 1 1,2-1-1,1 1 0,0-1 1,0 1-1,-1 0 0,0-1 1,-1 1-322,3 0 0,0 0 1,0-1-1,-1 1 1,0 0-1,0 0 0,0 0 1,1 0-1,0 0 0,2 0 1,0 0-1,0 0 1,-1-1-1,-2 1 0,-1 1 1,-2-1 17,4 0 1,1 0-1,-4 1 1,-5-1 0,-9 2 58,-3 1-946,-32 0 1787,-10 0 1,-11-1 0,-3 1 0,2-1 241,0 0 0,1 0 1,-5 1-344,8-1 0,-5 0 1,-1 1-1,-3-1 0,2 1 1,1-1-1,4 1-99,-6 0 1,4-1 0,0 1 0,-2 0-138,7 0 1,-2 0 0,-1-1 0,-1 1-1,1 1 1,1-1 304,1 0 1,0 1 0,0-1-1,0 1 1,0 0 0,-1 0-219,-1 0 0,-1 1 0,-1-1 0,1 1 0,1-1 0,0 1-387,0-1 0,0 0 1,1 1-1,2-1 0,1 0 57,-11 2 0,3 0 1,21-3-316,46-5 99,-3-1 1,4-1 0,3 0 189,-5 0 1,2 0 0,3-1 0,5-1-143,-10 2 0,3-1 0,2 0 1,3 0-1,1-1 0,1 0 0,2 0 1,0 0-1,1 0 0,-1 1 1,0-1 239,-4 1 0,1 0 0,1 0 0,0 0 0,1 0 0,0 0 0,1 0 0,-1 0 0,1 0 0,-1 0 0,-1 0 0,0 0 0,0 0 0,-2 0 0,1 0 0,0-1 0,-1 1 0,0 0 0,-1 0 0,0-1 0,0 1 0,0 0 0,-1 0 0,1 0 0,-1 0 0,0 1 0,4-1 0,0 0 0,-1 1 0,1-1 0,0 0 0,0 1 0,-1-1 0,1 1 0,0-1 0,0 0 0</inkml:trace>
  <inkml:trace contextRef="#ctx0" brushRef="#br0" timeOffset="-196913.73">11662 10626 3948,'-35'0'119,"0"0"0,0 1 0,0-1 0,-1 0 0,1 1 0,-2-1 0,-1 0 0,1 1 0,2-1 0,2 0-319,2-1 0,3 1 1,0-1-1,-2 1 205,-1-1 1,-2 0 0,0 1-1,-1-1 1,0-1 127,-1-1 1,0 0 0,-1 0 0,0-2 0,-2 0 44,7-1 0,-2 0 0,0-1 0,0 0 1,-1-1-1,0-1 0,0-1-172,1-1 0,-1 0 0,-1-1 0,1 0 0,-1-1 0,1-2 0,0 0 0,0-1 13,3-1 1,-1-1 0,0-1 0,0-1 0,1-1 0,1 0 0,0 0 0,1 1 0,2-1 19,-5-3 0,2 1 0,0-1 1,3 0-1,1-2 0,1-2 28,4 1 0,2-4 0,0-1 1,2 0-1,2 0 0,1 2 1,3 2 104,0-9 1,4 2 0,2-1-92,-1 2 1,0-1 0,5-1 0,8-1-42,7 10 0,5-2 0,6-1 0,3 0 1,2 0-1,2 0 0,-1 2 0,-2 1 0,-4 3-91,1-1 1,-2 3 0,-1 2 0,1-1 0,1 0 0,4-2 70,-3 3 1,1-2 0,2-2 0,2 0 0,1-1 0,0 0 0,1 1 0,0 1 0,0 1 0,0 2 0,-1 2 61,2 1 0,0 3 0,0 0 0,1 2 0,-1 2 0,1-1 0,0 2 0,0-1 0,2 1-46,-2-1 1,0 1 0,0 0-1,0 0 1,1 1 0,0 0-1,2 2 1,1 0 0,1 1-1,2 2-11,-10 1 1,1 1-1,2 1 1,1 1-1,1 0 1,1 1-1,0 0 1,2 1-1,-1-1 1,0 2-1,1-1 1,-1 1 0,0 0-1,-1 0 1,0 0-1,-1 0 1,-2 0-1,0 0 1,-2-1-26,6 1 0,-2 0 0,-1 0 0,-1 0 0,-1 0 0,0 0 0,0 1 0,-1 0 0,1 1 0,0 1 0,1 0 0,2 2-7,-3 0 1,2 0 0,1 2-1,1 0 1,1 0 0,0 2-1,0-1 1,-1 2 0,-1-1-1,0 1 1,-3 0 0,-1 0-1,-2 0 1,-3 0 0,-2 1-17,7 7 0,-4 0 0,-4 1 0,-2 0 0,-1 1 0,1 1 46,3 2 1,0 0-1,-2 1 1,-2 2 0,-4 3-47,-5-1 1,0 2-1,-3 3 1,-1 1 0,-4 1-1,-3-2 1,-4-1 144,-5-1 0,-6-1 0,-3 0 0,-3-1 0,-1 1 0,1-1 0,2 1-115,2 1 1,1 0 0,1 1 0,-1 0 0,-1-2 0,-3-1 0,-3-3 2,-2-4 1,-3-2 0,-2-1 0,-1-1 0,-2-1 0,0-2 0,0 0-1,0-1-41,-1 0 0,0-2 1,-1-2-1,0 0 0,-1 0 1,-3-1-1,-3 1-204,11-5 1,-2 1 0,-2 0 0,-1-1 0,-1 1 0,0-1 0,-2 0 0,0 0 0,0 0 0,1 0 0,-1 0 0,1 0 0,0-1 0,2 1 145,-4-1 0,1 1 1,0 0-1,0-1 1,1 0-1,-1 0 1,1 0-1,-1 0 1,1 0-1,0 0 0,-1-1 1,1 1-1,0 0 1,-1-1-1,0 1 1,-1 0-1,1 0 1,-1 0-1,2-1 1,0 0-1,1 0 0,2-1 1,2 0-1,1-2 1,-7 0-1,0 0 1,-1 0-1,1 0 1,0-1-1</inkml:trace>
  <inkml:trace contextRef="#ctx0" brushRef="#br0" timeOffset="-194409.73">14999 11569 10055,'37'1'390,"-1"-1"1,-1-1 0,2-1 0,2 0-206,-7 0 0,2-1 1,0 0-1,3 0 0,0 0-654,-2 0 1,1 1 0,1-1 0,1 1 0,0-1 0,0 1 0,-2 0 430,3-1 1,-1 0 0,-1 0 0,1 1 0,-1-1 0,0 1-115,1 0 0,0 1 0,1-1 0,-2 1 0,-2 0 0,-3 0 113,6 1 1,-5-1 0,0 2 158,-1-1 0,-1 0 0,-1 0-375,-4 1 0,0 0 1,0 0-1385,12 2 1,-2 2 656,-15-2 0,-3 1-404,13 6 1757,-62 4 0,20-8 0,-23 3 0</inkml:trace>
  <inkml:trace contextRef="#ctx0" brushRef="#br0" timeOffset="-194212.73">15997 11624 3395,'-38'2'163,"0"1"1,0-1 0,1 1 0,-1 0 0,0-1 0,1 1-1,-1-1 1,0 1 0,1-1 0,-1 1 0,1-1 0,-1 1-1,-1-1 1,1 1 0,0 0 0,2-1 0,1 1 0,2-1-1,3 0 1,4 1 928,-12 0 0,6 1 0,0 0-347,0 0 1,-3 0 0,3 0 0,5 1-208,7 1 0,2 0-322,-17 7-146,61-10 0,17-2-30,-15 0 0,2-1 0,7 0-140,-9-1 0,4 0 0,3 0 0,3-1 0,2 0 0,2-1 1,1 1-1,-1 0 0,0 0 0,-1 0 38,-6 0 0,1 1 1,1-1-1,-1 1 1,1-1-1,0 1 1,0-1-1,0 1 1,1-1-1,0 1 0,-1-1 1,1 0-60,0 1 0,0-1 1,1 0-1,0 0 0,0 0 1,0 0-1,0 0 0,1 0 1,-2 0-1,1 0 0,-1 1 1,0-1-1,-1 0-45,4 0 1,-1 1 0,1-1 0,-1 0 0,1 1 0,-2-1-1,0 1 1,-2-1 0,-1 1 0,-2 0 0,-2 0-382,6 0 1,-4 0 0,-2 1 0,-1-1 0,0 1 0,0-1-110,2 1 1,-1 0-1,0-1 1,-1 1 0,1 0 343,6-1 0,0 1 1,-2-1-1,-4 0 1,3 1-1,-4 0 1,-4-1-1,0 1 1</inkml:trace>
  <inkml:trace contextRef="#ctx0" brushRef="#br0" timeOffset="-193253.73">12210 11624 9626,'8'-1'1654,"0"0"-1352,10-5 1,8-3 0,4 1-193,-2 2 1,2 0 0,3 1 0,0 0 0,-1-1-931,5-1 1,0-1 0,0 0 0,2 0 300,-3 3 0,3 0 1,0 0-1,-1 1 1,-2 1 488,-2 1 1,-1 2-1,-1 0 1,-2 0-351,2 0 1,-2 0-1,3 2-170,-1 1 1,6 2 0,-1 0 0,-1 1-1,-7-1 472,0 2 0,-3 1-71,7 1 1,2 2 0,-17-1 75,-32 3 34,-8 1 589,-5-7 0,-8-1 0,-1 0 61,4-3 0,-1-1 0,-1 1 0,0-1-420,0 1 1,0 0 0,0 0 0,0-1-70,-1-1 0,0-1 0,1-1 0,3 1-65,-6-2 1,1 0 497,12 0 0,-1 0 0,-3 0-430,-4-1 0,-4 0 1,0 0-1,3 0 57,1 1 0,3 0 0,-2-1-200,-8 0 0,-2 0 0,8 0 257,10 2 1,6 0 98,2 0-570,9-1 428,25-4 0,22-4 0,-3 1-86,-10 1 1,2-1-80,-3 2 1,6 0 0,2-1 0,-1 0 0,-3 0-478,1 0 1,-2 0 0,2-1 440,-5 3 1,1-1 0,1 0 0,4 0-119,-3 1 0,3-1 0,3-1 0,0 1 1,2-1-1,0 1 0,0 1-287,-2 0 0,2 1 1,0 1-1,0 0 1,1-1-1,-1 1 0,0 0 1,0-1-1,-3 0 0,1 0 1,-1 0-1,0-1 1,0 1-1,0 0 0,-1 1 1,1 0 153,4 1 1,3 0 0,0 0 0,-1 1-1,-4 0 1,-3 1 0,-7-1 0,4 2-1,-5-1 1,-1 1 0,0 0 0</inkml:trace>
  <inkml:trace contextRef="#ctx0" brushRef="#br0" timeOffset="-191044.73">17583 10461 11784,'20'-3'534,"1"0"0,15-3 1,3-1-1628,-7 1 1,2-1 0,0 1 742,-2 0 0,0 0 0,1 0 0,0 1 52,-3 0 1,0 0 0,1 1-1,-1-1 284,4 1 0,-1 0 0,2 0 0,-1 0 14,2 0 0,1 1 0,0 0 0,1 0 218,-7 0 1,0 2 0,0-1 0,1 0 0,-1 1-143,1-1 1,-1 1 0,0 1 0,2-1-1,3 0-238,-2 1 1,4 0-1,1 1 1,2-1-1,0 0 1,-1 1-1,-2 0 1,-3-1 48,4 1 1,-4-1-1,0 1 1,1 0-1,3 0-156,-4-1 1,2 1-1,3 0 1,1 0-1,1 0 1,-2 0-1,-2 0 1,-3 0-1,-4 0-274,5 0 0,-6 0 0,-2 0 0,3 0-2,6 0 0,2 0 1,-1 0-1,-5-1 545,9 1 0,-7-1 0,0 0 0,-6 0 0</inkml:trace>
  <inkml:trace contextRef="#ctx0" brushRef="#br0" timeOffset="-180622.73">8997 11405 8784,'6'5'1258,"-1"-1"-1173,20-2 0,6-2-28,-11 1 1,1-1-697,8 1 0,5 0 0,-2-1 698,-1 1 0,4-1 6,-3-1 1,6 0-1,2 0 1,0-1-1,-3 1-189,-7 0 0,-2 0 1,1-1-1,2 1 115,0 0 1,4-1 0,1 0-1,0 1 1,-1-1 0,-2 0-266,6-2 1,-2 1 0,-1 0 0,-3-1-167,3 0 1,-3 1-1,1-2-82,-3 1 0,1 0 1,-1 0-1,-4-1-1007,7-2 1,-4-1 1528,1-4 0,-4 0 0,1 1 0,-4-3 0</inkml:trace>
  <inkml:trace contextRef="#ctx0" brushRef="#br0" timeOffset="-180467.73">9789 11364 14081,'-2'3'672,"0"-1"-644,24 4 0,14-1-1667,-13-3 1,3 0 998,7 2 0,6 1 1,-2-2 207,-7-2 0,-2 0 0,2-2 339,6 1 1,1-1 0,4-1-286,-11-1 0,3 0 1,1-2-1,2 1 0,-1-1 1,0 1-1,-4 0-159,3-1 1,-3 1-1,0 0 1,0-1 0,3 0 148,-3 0 0,3 0 0,0 0 1,1-1-1,0 0 0,-3 0 1,-4 1 387,14-4 0,-4 0 0,-5 1 0,-6 2 0,-3 1 0,0-1 0,-1 0 0</inkml:trace>
  <inkml:trace contextRef="#ctx0" brushRef="#br0" timeOffset="-178807.73">10008 11282 8856,'-14'24'604,"0"1"0,0-1 0,-6 5 1,-2-1-1,0-2-400,2-2 1,-4-2-496,0-3 0,-5 2 1,-2-2-1,1-2 410,-3-2 1,1-3 0,-2 0-869,4-1 1,-2 1 0,1 0 0,0-3 771,-8 0 1,1-3-1,1-1-223,6-2 0,1-2 1,0 0 220,-1-1 1,-1-1-1,0-1-522,-1-1 1,1-1 0,-1-1 527,1-1 0,-1-2 0,1 0-25,0-2 1,0-1 0,1 0 99,1-1 0,1-1 0,-2-3-20,3-3 0,-3-3 1,0-2-1,2 0 1,2 1-63,3 3 0,3 1 0,0-1 1,-1-1-2,-2-4 1,-3-2-1,0-1 1,3-1 0,2 0 6,3-6 1,4-1 0,2 1-1,0 0-66,3 6 1,1 1 0,1 0 0,0-1 67,1-1 0,0-2 0,0-1 0,1 2 0,2 1 302,0-8 1,3 3 0,4-3-212,2 8 1,4-3-1,2-2 1,1 1 0,0 1-1,-1 3-320,1-2 1,0 2-1,1 1 1,2-2 210,0 2 0,2-3 0,2-1 1,0 1-1,0 3 0,0 3 70,3 1 1,0 3 0,1 3 0,0-1-80,2-1 0,1 0 1,1 1-1,0 0 1,1 0 0,1 1 0,1 0 1,1 0 5,0 1 0,2-1 1,-1 2-1,2 0-45,-7 3 1,0 1 0,1 1 0,0-1 0,3 1 36,-2 2 0,2-1 0,1 1 0,1 0 0,1 0 0,0 1 0,0 1-12,2 1 0,0 0 0,2 2 0,-1-1 0,1 2 0,-1-1 0,1 0 11,-1 0 1,1 0 0,0 1-1,0-1 1,0 2 0,0 0-1,0 1-36,-1 2 1,0 0-1,1 1 1,-1 1-1,-1 0 1,0 2-1,-3-1 49,5 3 0,-2 0 1,-2 2-1,0 0 1,1 1-13,0 0 1,-1 2-1,1 0 1,-1 1-1,0 0 0,-1 1 1,1 1 0,-1 1-1,-1 0 1,0 1-12,0 0 0,-2-1 0,0 2 0,1 1 0,0 5-31,-5-2 0,2 4 0,0 3 0,0 0 0,0 2 0,-1-1 0,-2-1 0,-2-2-4,3 3 0,-3-1 0,-1-1 0,0 2 0,0 2 46,-3-4 0,1 1 0,1 3 0,-1 0 0,0 0 0,-3-1 0,-2-1 0,-3-3 27,-1 7 1,-5-2 0,-2-1 0,-1 1 47,-1-2 1,-1 1 0,-2 0 0,0-1 14,-4 8 1,-3 1-1,-1-2 7,-3-1 0,-2 0 0,-2-2 29,-2-1 0,-1-1 0,-6 1 5,4-10 0,-3 0 0,-3 1 1,-1 0-1,-1-1 0,2-1 1,1-1-73,0 0 0,2-1 1,-1-2-1,0 1 0,-3 1-54,0 0 1,-2 0 0,-2 2-1,0-1 1,-1 0 0,1-2-1,0-1 76,-2-1 1,1-2 0,-1 0 0,0-2 0,2 0-1,0 0-57,0 0 0,1-1 0,1 0 1,-1-1-1,-2 1-2,0 0 1,-2 1 0,-1-1 0,1 0 0,0 0 0,3-2 76,-5 1 1,3-1 0,0-2 0,-4 1-206,5-2 1,-3-1-1,-2 1 1,-1-1-1,1-1 1,1 1-1,3-1 31,0 0 1,3 0-1,1-1 1,-1 0 0,-2-1 6,0 1 1,-2-1 0,-1 0 0,-1 0 0,1-1-1,3 0 1,3-2-94,-11-1 1,4-2 0,2-2-170,-1-1 1,0-1-1,2-1-53,1-2 1,0 0-1,2-2-80,1 0 0,2-1 0,0-2-119,2 1 1,2 0-1,1-5 582,4-10 0,3-7 0,0 1 0,0 10 0,-4 13 0,1 2 0,2-22 0,0 0 0</inkml:trace>
  <inkml:trace contextRef="#ctx0" brushRef="#br0" timeOffset="-178573.73">11321 11282 10885,'32'0'-77,"1"-1"1,-1 1 0,3-1 0,0-1 0,-1-1 76,-2-1 0,-2-1 0,6 0 49,-8 1 1,4 0 0,3-1 0,2 0-1,0 1 1,0-1 0,-2 1 0,-2 0-331,1 0 1,-3 0 0,0 1 0,-1-1 0,2 1 0,3-1 276,-2 1 0,2-1 1,2 0-1,1 0 0,0 1 1,0-1-1,-1 0 0,-2 1 1,-3 1-81,8-1 0,-3 1 1,-2 0-1,1 1 1,3-1 50,-7 1 0,3 0 0,1 0 0,0 0 0,1 1 0,-1-1 0,-1 0 0,-2 1-67,2-1 1,-2 0 0,0 1-1,-1-1 1,2 1 0,2-1-72,-2 1 0,2 0 0,2-1 1,1 1-1,0 0 0,0 0 0,-1-1 1,-1 1-1,-3 0-376,6-1 1,-3 1 0,-1-1 0,0 1 0,0-1 0,1 1 407,1-1 0,2 0 1,0 0-1,-1 0 1,-2 0-1,-3 0 0,0 0 1,-2 0-1,-2 0 1,-3 0-1,4-1 1,-1 0-1</inkml:trace>
  <inkml:trace contextRef="#ctx0" brushRef="#br0" timeOffset="-178374.73">12756 11173 5646,'-36'4'468,"0"1"0,0-1 0,0 1 0,1-1 0,0 0 0,-1 1 0,0 1-258,0 0 0,-2 2 0,-1 0 0,3 0 0,2-1-52,-2 1 1,3-1 0,-2 0 37,-3 1 1,-5 1 0,4 0 0,9-2-197,3 3 685,18-1-900,23-1 33,14 1 0,9 0 69,-7-4 0,4 0 1,1 0-1,1 0 34,-7-1 0,2 1 0,-1-1 0,1-1 0,2 1-10,-1-1 1,1 0 0,2 0 0,-1-1 0,0 1 0,0-2-76,1 1 0,-1-1 0,0 0 0,1-1 0,3 1-222,-4-1 1,1 0 0,2 1-1,1-1 1,0 0 0,0 0-1,-1 0 1,-1 0 185,-2 1 1,0-1 0,-2 0 0,1 0 0,0-1 0,1 1 0,1 0-112,-2 0 0,1 0 0,1 0 0,0 0 0,1 0 0,-1 0 0,1 0 0,-1 0 0,0 0 311,3 0 0,1 0 0,-1 0 0,1 0 0,-1 0 0,-2 0 0,-2 0 0,-3 0 0,8 0 0,-5 0 0,-1 0 0,2 0 0,-2 0 0,1 0 0,0 0 0,0 0 0,-1 0 0</inkml:trace>
  <inkml:trace contextRef="#ctx0" brushRef="#br0" timeOffset="-177305.73">6167 11473 13553,'32'0'12,"0"-1"0,-3 0 0,2-1-12,-4-2 0,3 0 0,1-1 0,0 0-820,-2 1 1,0-1 0,0 0 0,0 0 572,5-1 1,0 1 0,1-1 0,0 0 246,-5 1 0,0 0 0,0 0 0,2 0 0,3-1-365,-5 2 1,3-1 0,2 0 0,1 0 0,1 0 0,-1-1 0,0 1 0,-3 1 0,-2-1-292,7 0 1,-3 0-1,-1 0 1,0 0 0,4 0 441,-4 0 1,3 0 0,3-1-1,0 1 1,-1-1 0,-3 1-1,-3 1 1,-7 0 0,8 0-1,-5 0 1,-2 0 0,1-1 0</inkml:trace>
  <inkml:trace contextRef="#ctx0" brushRef="#br0" timeOffset="-174672.73">4375 13880 12963,'8'3'658,"12"-3"1,5-2-231,10-1-216,-10 0 0,3 1 0,0-1 244,8 0 1,6 1-867,-15 1 0,5 0 1,4 1-1,2-1 1,0 1-1,1-1 0,-3 1 1,-3-1 230,3 0 1,-3 1 0,-2-1 0,3 0 0,3 1 68,-5-1 1,3 1 0,2-1 0,2 1 0,0-1 0,-1 1 0,-1 0 0,-2-1-1,-3 1 125,5-1 1,-3 1 0,-3-1 0,1 0 0,0 0-104,3 1 0,-1-1 0,1 0 0,-1-1 0,1 1 84,1 0 1,-1 0 0,1-1 0,-1 1 0,1-1-174,-1 1 1,-1-1 0,1 0 0,1 0 0,3 0 74,-7-1 1,3 1-1,2-1 1,1 0-1,1 0 1,-1 0 0,-1 0-1,-1 0 1,-3 0 54,3 0 0,-3 0 1,-1 1-1,0-1 0,1 0 1,5 0-7,-6 0 0,4-1 0,2 0 0,2 0 0,1 0 0,0 0 0,-1 0 0,-1 0 0,-2 0 0,-3 1 0,-4 0 30,13-2 1,-7 1 0,-1 0 0,3 0 2,-4 0 1,4-1 0,0 1 0,0 0 0,-4 0 0,-4 0 328,0 1 0,-5 0 1,0 0-315,5 0 0,1 1 1,-3-1 79,-5 1 1,-1 0 670,5 0 1,-4 1-403,-17 1 2105,-4 0-1450,-1 0 1680,0 0-2844,0 0 418,1 0-447,2 0 18,0 1 114,1 0 62,0 1 3,-3-1 585,-1-1-767,-2-5 67,-8-2-20,10-9-1507,-7-15 1,-1-5 1298,8 10 0,0 0 245,-3-5 1,-1-3 0,1 2-736,0-4 1,2 2 665,0-4 0,-1 0-570,1 11 1,0 1 0,0-1 590,0 0 0,0 0 0,1 0 41,-1 0 1,0 1-1,0-3-392,1-4 0,-1-3 1,0-1-1,0 4 442,1 3 1,-1 4 0,0-3 183,0-2 0,-1-2 1,1 1-1,-1 5-132,-1 1 0,-1 2-233,-1-4 0,-2 1 275,-3-8-42,3 14 0,-1 2 266,-10-12-266,7 14 1121,-6-5-1256,7 15 896,-3 3-750,2 2 2281,-3 2-2356,-11 5 19,-4 3 12,-7 4-4,10-3 1,0 0 668,6-2 1,1-1-652,-8 2 1,-2 0-66,-4-1 0,-3 0 0,0-1 90,-1-1 1,0-1 0,-2 0-586,5 0 0,-1 1 0,-1-1 1,2-1 618,1 0 1,1-2-1,1 1 1,0-1-14,-3 0 0,1 0 0,0 0-561,-3 0 1,0-1 0,-1 1 602,1 0 0,-2-1 0,-3 0-227,10 1 0,-3-1 0,-2 0 0,-2 0 0,1 0 0,-1 0 0,2 0 164,-3 0 0,1 0 0,-1 0 0,1 0 0,-1 0 0,-1 0-113,5 0 1,0 0 0,0 0 0,-1 0 0,0 0-1,-1 0 1,1 0 0,-1 0 115,0 0 0,-2 0 0,0 0 0,0 0 0,1 0 1,1 0-1,1 0 0,2 0 7,-3 0 0,3 0 0,1 0 1,0 0-1,-3 0 3,-1 0 1,-3 0 0,-1 0-1,0 0 1,2 0 0,2 1 65,-2-1 0,3 1 1,-1-1-1,-3 1-33,5 1 1,-3-1-1,-2 1 1,-1 0-1,1 0 1,2 1-1,2-2-33,1 1 1,3 0 0,1 0-1,-1 1 1,-2-1 16,-4 1 0,-2-1 0,-2 1 0,0 1 0,3-1 0,3 0 123,-1 1 1,3-1-1,2 1 1,1-1-158,0 1 1,2-1 0,-1 1 400,-4 0 1,0 0 0,1 0-439,-2 1 0,5-1 1633,-3 1-1895,-2 0 2500,31-5-3013,5 0 2539,1 0-1892,3 0 110,2 2 406,-2 4 388,1 2-13,-2 18-353,-2-1-347,-1-5 1,0 3 213,2 6 0,0 6 0,0 1 0,0-3-1324,0-6 1,-1-2-1,0 3 1083,1 8 1,1 5-1,0 0 1,0-6-1,0 4 1,-1-4-1108,1 1 0,0 1 1102,0-1 0,0 0-70,-1-1 0,1 1 51,-2-8 1,1 3 0,-1 0 0,1-3-347,0 8 0,1-1 343,-1-1 0,0 2 0,0-4 873,-1-11 1,0-1-851,2 5 1,0 0-51,0 1 2698,4 5-2771,-5-27 348,-1-2-259,1-1 1808,2-5-2082,-2 0-199,3-4-2767,13-23 2457,-5 11 1,4-9 0,-11 20 0</inkml:trace>
  <inkml:trace contextRef="#ctx0" brushRef="#br0" timeOffset="-173198.73">4949 9709 11726,'-13'-6'1174,"-13"6"1,-1 3-707,4 4-1453,-6-1 1,-1 2 993,-2 2 44,-2 0 37,-2 0-910,12-4 1,-4 1 0,3 0 886,-1-1 0,0 1-21,0-1 1,-3 1 0,1 0-167,-4 1 1,1 1-1,1 0 125,0 0 1,0-1 55,0 2 1,-3 0 0,2-1 131,-7 3 1,3 0-84,7-2 1,0 3 8,0 1 1,-1 3-1,6 2-62,5 4 1,6 3-268,3 0 1,0 4 0,2 0-1,3-1 210,2-3 0,4-1 0,-1 2 314,-1 10 0,1 3 0,-1-4-314,1 1 0,0 0-12,0-2 0,-1 3 0,1 1 14,-1-2 0,0 2 0,-1 0 0,1-1 85,0-6 0,-1 0 1,1-1-1,-1 1-87,1 3 0,-1 1 0,0-1 0,0-4-2,0 4 1,-1-4 1,1 0 0,0 0-768,0-2 1,-1 0 784,1-2 0,0 0-13,0-3 0,0 1 168,-1 4 0,1 0-98,0-6 1,0 0 103,1-1 0,-1-2-178,0 4 955,1-16-868,1-4 2211,2-2-1682,19-2-479,0 0-50,-2 0 0,1 0 2371,15 0-2409,-4-3 0,2 0-542,-6 0 0,0 0 473,-4-1 1,2 0 0,3 0-34,0-1 1,2-1-1,2 1 1,0 0-402,-3 0 0,2 1 1,0 0-1,0 0 1,0-1-203,0 1 1,-1-1-1,1 1 1,0-1 0,-1 1-1,1 1 1,1-1-1,-1 1 1,-1-1 0,-4 2-984,12-2 1,-2 2 1143,-8 1 0,0 0 1,-4 0-1,13-1 1,1 2-1</inkml:trace>
  <inkml:trace contextRef="#ctx0" brushRef="#br0" timeOffset="-172250.73">9612 11638 4878,'34'1'30,"0"0"1,0 1 0,1-1 0,-1 1 0,-2-1 0,1 0 0,-1 1 0,-2-1-1,-2 0-410,2-1 1,-4 1 0,1-1 282,4 1 0,1 0 0,0-1 33,1 1 1,1 0-1,-1-1 6,-1 1 0,-1 0 1,3 0-396,-4 0 1,3 2-1,1-1 1,-2 0 0,-3 0 85,-1 0 0,-3 0 1,1 1 366,4 0 0,3 1 0,-3 1 0,-7-2 0,-4 2 0,-11 0 0</inkml:trace>
  <inkml:trace contextRef="#ctx0" brushRef="#br0" timeOffset="-172064.73">9939 11829 62,'-31'-1'184,"0"0"0,-1 0 0,1-1 0,0 1 0,-1 1 0,-3-1 0,0 1 0,-1 0 0,1 0 0,2 0 0,4 0 349,-7 1 0,4 0 0,-4 0-120,5 0 1,-3 0 0,-3 0-1,1 0 1,3 0 0,4 0 39,-11 1 1,4-1-234,8 0 0,0 0 1,6 0-221,-3-1 1149,25 0-1150,17-3 0,11-1-48,0 1 0,3-2 22,0 1 0,3-1 0,0-1 0,-1 1 1,1 0 0,0-1-17,-6 2 1,2-1-1,0 1 1,0-1 105,2 1 0,0-1 1,2 0-1,3 0-139,-5 1 1,3 0 0,2 0 0,2 0 0,1 0 0,0 1-1,-1-1 1,0 1-335,-3 0 0,-1 0 1,0 1-1,1-1 1,-1 1-1,2 0 0,0-1 1,1 1 324,-3 0 0,1 0 0,2-1 0,0 1 0,1 0 0,0 0 0,0 0 0,-2 0 0,-1 0 1,-2 0-1,-2 1 0,6-1 0,-3 1 0,-1-1 0,-2 1 0,0 0 0,-2 1 0,5-1 1,-1 1-1,1 0 0,-1-1 0</inkml:trace>
  <inkml:trace contextRef="#ctx0" brushRef="#br0" timeOffset="-164996.73">16407 14003 8088,'-3'-5'913,"-18"-3"0,-8 1-549,5 1 0,0 1-2003,-13-3 1,-1-1 900,10 3 0,0-1 1554,-4-2 0,1 0-87,6 2 0,0 0-527,-1-1 0,2 1 75,-2 0 786,22 4-1063,2 2 232,4-1 381,30 1-436,0 0-638,0 0 1,5 0 521,-1-1 1,3-1-1,-1 0 0,-4 1 1,-1 0 0,2 0-25,0 0 1,1-1 0,2 0 0,3 1-39,-10 1 1,4-1 0,0 1-1,2 0 1,-2 0 0,0 0 0,-3 0-235,1 0 0,-2 0 0,-1 0 0,1 0 1,3 0 150,-1 0 1,3 1 0,2-1 0,0 0 0,-1 0-1,-2 1 1,-3-1-448,4 1 0,-4 0 0,-2 0 0,1 0 136,0 0 0,-1 0 0,0 0 0,0 0-538,7 0 1,-1 0-1,-1 1-43,-4-1 1,-2 1 0,-1-1 1092,12 2 0,-4 0 0,-1 0 0,-8 1 1</inkml:trace>
  <inkml:trace contextRef="#ctx0" brushRef="#br0" timeOffset="-164816.73">17145 14003 16408,'-5'-6'-672,"0"0"1089,5 6-151,0 0-126,45 18-1779,-27-13 1,2 0 1336,5 3 1,4 2 0,0-2 301,5-1 0,0 0 68,2-1 1,4 1-889,-6-3 1,3 1 0,2 0 0,-3-1-274,0 0 1,-1 0 0,2 0 682,-4 0 0,3 0 1,-2-1-1,-5 0 1,-1 0-1,-5-1 0,-4 0 1</inkml:trace>
  <inkml:trace contextRef="#ctx0" brushRef="#br0" timeOffset="-163369.73">4977 15097 11720,'26'1'819,"0"-1"0,0 1 0,1 1 0,2-1-485,1-2 1,6 0-1,3 0 1,-1-1-1,-3 1-1154,-4 0 1,-3 1 0,0 0 0,3-1 407,1 1 0,1 0 1,1-1-1,3 1 1,1-1 415,-4 1 1,3-1 0,2 1 0,1-1 0,-1 0 0,1 1 0,-3-1 0,-1 0-194,-1 1 0,-1-1 0,-2 0 0,0 1 0,2-1 0,2 0 189,-2 1 0,2-1 0,2 0 0,0 0 0,1 0 0,0 1 0,-2-1 0,-1 0 0,-4 0-80,8 0 1,-4 0 0,-1 0-1,0 0 1,4 1 74,-4-1 0,3 0 0,0 0 1,2 0-1,-1 0 0,-1 0 0,-2 1-176,-2-1 0,-1 0 1,0 1-1,-1-1 1,1 1-1,1-1 172,0 0 0,2 1 0,0-1 1,0 1-1,1-1 0,0 1 0,0-1-92,-2 1 1,1 0-1,1 0 1,-1-1 0,1 1-1,-2 0 1,-1 0 0,-2 0 59,4 0 0,-2 0 0,-2 0 0,1 0 0,4 0-24,-4 0 1,3 0 0,3 0-1,0 0 1,0 0 0,-2 0-1,-3 0 1,-4 0 25,9-1 1,-4 1 0,-1 0-54,-2-1 1,0 1-1,0 0 1,-3-1 231,6 0 0,-4-1-185,-3 1 1,-1-1 517,1-1 0,0-1-388,-7 0 1,-2-1 317,12-3 2042,-17-4-2249,-17 4 2475,-3-8-2618,-6-9 0,-3-4-328,2-2 1,-1-2 411,3 6 1,0 0 0,1-2-265,0-5 0,2-3 0,1 3-1325,1 1 0,2 0 1392,1 5 0,0-1 0,1-1 81,1-3 1,1 0 0,0 1-428,0-4 0,0 1 407,1 7 0,-1 0 0,-1 2 13,0 4 0,-1 3 56,-4-3-205,-5 3 197,-3 1 6,-4 3 1,-4 2-73,-2 2 0,-1 0-548,-4-2 1,-2 1 549,-3 4 1,1 2-47,10 1 1,0 1-8,-7 0 0,-1 0 54,4 1 0,-3 0-361,-4 0 0,-3 1 0,-2 1 313,5 0 0,0 0 0,-2 0 0,-2 0-156,7 1 0,-3-1 1,0 1-1,-1 0 0,0-1 1,2 1 182,-3 0 0,2 0 0,-1 0 0,1 0 1,-1 0 13,-1 0 1,-1 0 0,1 0-1,1 0 1,0 0 7,1 0 0,0 0 0,1 0 0,0 0 102,-1 0 0,1 0 1,-1 0-1,-5 0-39,8-1 0,-3 1 0,-2-1 0,-2 1 0,0-1 0,0 1 0,1-1 0,1 0-13,-2 0 0,2 0 0,-1-1 0,1 1 0,-1 0 0,0-1 0,-2 1-27,6 0 1,-2-1 0,-1 1-1,0 0 1,0 0 0,1-1 0,0 1-1,1 0 1,1-1 16,-8 0 0,2-1 0,0 1 0,2-1 1,1 1-1,1-1-3,-5 0 1,3 0 0,0 0 0,0 0 24,1 0 0,-1 0 1,1-1-1,0 1-9,0 0 0,1 0 1,1 0-1,-1-1-133,3 1 0,0 0 0,-1 0 1,-2 0 96,2-1 1,-2 1 0,-2-1-1,0 0 1,1 0 0,1 0-56,1 0 0,2 1 0,0-1 0,0 1 0,-1-1 52,-5-1 0,-2 1 0,1-1 0,1 1 0,3 0-13,-5-1 1,4 0 0,3 1 235,1-1 1,3 1-238,3 0 0,0 0-35,-9-2 0,1 0-41,10 2 1,1 0 633,-4-1 0,1 1-707,-8 1 43,14 3 8,-6 0 1855,5 3-1763,-15 6 24,14-1 1,-1 2 167,-8 7 1,0 2-116,5-1 0,0 2 35,-1 5 1,3 2-23,5-2 0,1 5-271,5-5 1,0 4 0,0 3 0,-1 0-1,2-1 218,-1 5 1,1 0 0,1 0-1,-2 2-321,1-3 1,-2 2 0,0 0 0,2 0 0,1-2 313,3 1 1,2-1 0,1-2-1,-1-1-145,0-1 1,-1-2 0,3 0 140,2-2 1,2 1 0,-1-1-21,-1 11 0,0 0-54,1-4 1,2 2 0,4 0 0,3 2 0,1-2-9,-1-2 1,2-1-12,-1-1 0,1 3 1,2-6-4,5-6 1,3-4 13,-3-1 0,3 1 1,0-3 275,10 4 1,3-3-216,-7-1 0,2-1 0,4-1-35,-2-6 0,5 0 0,2-2 0,0-1 1,-2 0 1,0 0 0,-2-1 1,1 0-1,3-1-176,-2 0 1,2-1 0,3 0 0,0 0-1,-2-1 1,-1-1 106,-2-1 1,-2-1-1,-1-1 1,1 0 0,3-2-175,-4 1 0,2-2 1,1 0-1,1 0 1,1-1-1,-1 0 1,0 0-1,-2 1 45,0-1 1,-3 1 0,0 0 0,1 0 0,0-1 0,3 0 0,3-2 217,-8 3 1,3-1 0,3-1 0,1 0 0,2-1-1,1 0 1,0 0 0,0 0 0,0-1 0,-1 1-1,-1 1 1,-1-1 0,-3 2 0,-3-1 0,-2 2 0,14-4-1,-7 1 1,-2 1 0,1 0 0,4-2 0,-2 2-1,0-1 1,-1 1 0,1-1 0,-1 0 0,1 1-1,0-1 1,-1 1 0,1-1 0</inkml:trace>
  <inkml:trace contextRef="#ctx0" brushRef="#br0" timeOffset="-162881.73">8942 15056 7702,'-1'-7'2234,"0"1"-1494,1 6-897,0 0 1532,-4-3-897,20 3-115,5-1 0,4 0-1758,3 0 1,3 2 1451,-4-1 0,2 1 1,4-2 107,-2 0 0,3-1 0,2 0 0,1 0 1,-1 0-589,0-1 1,0 1 0,1 0 0,0-1-1,1 1 439,-1-1 0,2 0 1,-1 0-1,1 0 1,0 0-1,-1 0-275,-4 1 1,1-1-1,-1 1 1,-1-1-1,0 1 1,-1-1 265,8 1 0,-2-1 0,0 0 0,0 1-222,-6 0 0,0 0 1,0 1-1,1-1 1,-1 1 203,0-1 0,-1 1 1,1-1-1,1 1 0,3-1-40,-3 1 1,3 1 0,2-1 0,1 0 0,1 0 0,-1 1 0,-1-1 0,-1 1-115,-2-1 1,0 1-1,-1-1 1,0 1-1,0 0 1,0-1 0,2 1 81,-1 0 1,1-1 0,1 1 0,0 0-1,0 0 1,-1 0 0,0 0 0,-2 0-335,5 0 1,0 1 0,-2 0 0,0-1-1,-3 1 1,-2 0-126,8 0 1,-5 0 0,2 1 463,-6-1 0,2 1 0,-2-1 1,-2 1 77,12 0 0,-7 0 0,0 0 0,-5 1 0</inkml:trace>
  <inkml:trace contextRef="#ctx0" brushRef="#br0" timeOffset="-162146.73">12798 15084 28,'32'-4'274,"0"1"0,-8 1 1,3 0-187,2-1 1,8-2 0,4 0 0,2 0 0,-3 0 0,-5 1-89,4 0 0,-5 0 0,5 0-58,-7 1 1,4-1-1,3-1 1,-1 1-1,-3 0 1,-4 1-138,2 0 1,-4 0 0,-1 0 42,-2 0 0,0 0 0,0 1 152,2 0 0,0-1 0,-3 1 0,11-1 0,-1 1 0</inkml:trace>
  <inkml:trace contextRef="#ctx0" brushRef="#br0" timeOffset="-151550.73">3842 10571 13885,'-1'7'152,"-17"-2"1,-7-1-45,0 0 0,0 1-1178,-11 0 1,-2 2 1102,8-1 1,-1 2 0,3 0 30,1-1 0,0 1-40,1 0 1,-3 1 0,0 2-1,0 1-742,1 1 0,0 1 1,0 1-1,1-1 709,-1 0 0,0-1 0,1 1 0,-1 1-165,0 2 0,-1 1 0,2 0 0,1-1 174,0-1 0,3-1 0,0 1-53,3 0 0,0 0 0,-2 3 76,-2 1 0,-4 3 0,-1 2 0,1 0 0,4-3-287,-2 5 1,4-2-1,-2 1 246,-2 1 0,-3 1 0,1 0 0,5-3-129,3 3 0,5-4 1342,5-5-3626,8 1 1274,17-24-13,-1-3 404,0-8 0,-2-3 766,1-7 1608,-3 0 1,0-1 1149,0 0-1661,0-2 2179,-8 20-2050,-2 8-843,-2 1 102,-14 13 128,-10 14-207,1 1-822,12-11 1,2-1 715,2 2-54,2-2 113,1 8-471,8-9 109,3 3-34,9-11 29,23-4-269,-14-5 1,4-2 0,2-1-544,-1-1 1,3-1 0,-1-1 0,-1 0-274,6 0 1,-2 0 0,0-1 545,3-3 1,-1-1 0,-7 2 0,-4 2 0,-4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5:27:40.3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1408 2215 14355,'10'0'269,"-1"0"-16,10 0 0,9-2 0,2-1-154,3-2 1,3-1-1,1-1 1,1 1-756,-6 2 1,0 0-1,0 0 1,2-1 0,2 0 431,-5 0 0,2-1 0,2 0 1,1-1-1,0 0 0,-1 0 1,-2 1-1,-2 0 41,4 0 1,-4 0-1,0 0 1,0 0 0,2 0 182,2 0 0,0-1 0,2 0 0,0 0 0,2 0 0,0 1-148,-4 0 0,2 1 1,0-1-1,1 1 0,1 0 1,-2 0-1,0 0 0,-1 1-167,-1-1 1,-1 1 0,-1 1-1,0-1 1,0 1 0,1-1-1,1 0-57,-1 1 1,1-1 0,1 0 0,1 0 0,-1 0 0,-1 0 0,-1 1 0,-2 0 371,9 0 0,0 1 0,-3 1 0,-3-1 0,-6 1 0,3 0 0,-4 1 0,3-1 0,-1 1 0</inkml:trace>
  <inkml:trace contextRef="#ctx0" brushRef="#br0" timeOffset="683">5168 1613 10541,'5'1'2632,"-2"-1"644,-3 0-3062,-37 23-198,24-12-281,-8 7 1,6 1 219,19-8 12,10 5-48,10-12-216,-1-4 0,1-2-2473,14-5 2627,-13 1 1,0-1-1013,6-9 912,-5-12 240,-13 11 3,-1-6-53,-18 15-54,-2 1-335,-14 3-71,-7 2-580,6 7 1,-4 4 0,1 1 364,-7 5 0,0 2 640,5-4 0,0 2 1,2 1 154,4 2 0,2 2 0,4-1-112,3-3 0,3 1 85,1 15 1,5 1 206,8-7-156,3-4 0,3-3 200,10-9-39,4-3-115,6-3-81,3-2-56,5-2-97,-1-1 1,2-2 37,-15 3 0,0-1 32,12-1 1,-2 1 26,-7 6 45,-7 2 1228,-8 4-540,-7 1 18,-5 2 67,-14 1 0,-3 1-704,3 3 1175,-7-4 1,0 0-1357,6-2 1608,-3-3-2421,4-3-784,5-3-1340,5-2 3004,2-1 0,2-1 0,0 0 0</inkml:trace>
  <inkml:trace contextRef="#ctx0" brushRef="#br0" timeOffset="851">5633 1586 12764,'-4'31'1092,"0"1"0,0-3 0,0-1-447,-4 5-1917,2 1 1123,3 0-503,2-7 0,2 1-987,1-8 1,1 0 81,-1 4 1,1-3 1652,4-2 1,-4-14 0,-2-3-1</inkml:trace>
  <inkml:trace contextRef="#ctx0" brushRef="#br0" timeOffset="1175">5865 1490 13516,'1'6'2069,"0"-1"-1610,-21 27-459,4 4-129,4-8 0,1 1-285,5-8 1,3-2 262,6 7 25,3-11-70,6-3 56,1-4-885,19-6 882,-12-6-3022,12-6 3165,-18-5 0,-2-1 50,-4 0-47,-3-1 202,-3 0 390,-14-15-601,3 15-271,-10-10 98,6 19 1481,-4 0-4290,6 3 2988,-3-2 0,10 6 0,2-2 0</inkml:trace>
  <inkml:trace contextRef="#ctx0" brushRef="#br0" timeOffset="1333">6166 1490 12792,'-11'22'1453,"0"0"1,1-1-1530,-4 10 1,2 2-129,5-6-376,4-1-2697,1-1 1730,2-3 1699,6 6 1,-5-15 0,5 2-1</inkml:trace>
  <inkml:trace contextRef="#ctx0" brushRef="#br0" timeOffset="1459">6153 1668 7988,'6'-7'1638,"15"-13"0,3-2 1406,-4 8-3115,4-3 0,6-3 0,-5 5-726,1 6 458,-2 1 0,-2 2-692,-10 4-567,-3 1-55,-4 1-192,-3 1 1845,-5 4 0,2-3 0,-2 2 0</inkml:trace>
  <inkml:trace contextRef="#ctx0" brushRef="#br0" timeOffset="1609">6043 1873 11784,'6'4'597,"-1"-2"-746,15-5 1,6-3-1491,-7 0 1,2 1-1,10-3 1,1 1 1149,-9 1 0,-4 0 0,-6 3 0,-2 0 0</inkml:trace>
  <inkml:trace contextRef="#ctx0" brushRef="#br0" timeOffset="1833">6016 2106 12364,'2'8'1202,"35"-4"-1202,-14-6-45,2 0 0,3 0 9,-1 0 0,-1 1 162,8 2-813,-13 0 0,-2 1 813,-8 5 412,-9-1-538,-2 0-62,-3 1 62,-12 6 0,8-7 0,-7 2 0</inkml:trace>
  <inkml:trace contextRef="#ctx0" brushRef="#br0" timeOffset="2038">6563 1545 15047,'26'6'-547,"0"0"1,-2 1 0,-7-1 0,-15-3 0,-2 2 0</inkml:trace>
  <inkml:trace contextRef="#ctx0" brushRef="#br0" timeOffset="2702">6535 1600 3609,'-7'-4'2484,"1"1"-924,6 3-1980,0 0 735,7 0-707,-5 0-439,6 1 641,-6-1 1290,0 0-1072,0 0 335,0 0 732,2-1 1120,9 0-1199,3-1-635,5 0-190,7-2-183,-8 2-8,9-2-426,9 0-299,-14 2-193,10 0-85,-22 2-229,-4 0 1232,-4 2 0,-2-1 0,-1 1 0</inkml:trace>
  <inkml:trace contextRef="#ctx0" brushRef="#br0" timeOffset="3055">6549 1764 8060,'-1'-4'3276,"-1"0"-1512,2 4-5041,49-16 967,-23 8 2310,7-3 0,0 0 964,-1 2-1026,-2 0-19,-2 1-182,10 2 165,-20 2 1006,4 2-810,-21 5 157,-3 3-93,-2 5-89,-4 4 3203,-5 5-3025,-1 2 1,-1 0-28,-2 6-166,3-6 1,2-1 2,3-1-156,3 2 92,3-8-289,10 6 365,9-14-81,5 0-90,4-10-37,-5-4-10,5-10 100,-9 4-488,1-18 108,-15 15-362,-6-7-532,-9 11 1319,-10 3 0,-2 1 0,7 1 0,-2 2 0,-1 1 0</inkml:trace>
  <inkml:trace contextRef="#ctx0" brushRef="#br0" timeOffset="3727">6098 1627 6728,'4'3'3276,"-1"0"0,-3-3-1856,3 29-3059,-2-10 1,-1 1 1591,2 5 1,0-1 47,-2 0 1,0-2 858,0 2-827,0 7-38,0-8-57,0 5-50,0-5-6,1-10 113,-1 2 5,1-11-160,0-3 99,-1 0 3310,3-3-3249,2-6-216,1-1 309,5-18-93,-4 7-126,0-10 238,-4 10 0,-2 1 254,1-8-731,-1-4 541,-1 21-25,0 7-520,0 3 442,-3 11-57,0 1-16,-3 12-53,1-3-28,0 2 19,2 0-19,0-1-400,2 11 61,1-14-20,2 6 515,0-18-709,0-3-136,1-2-210,-1-1 980,3-11 0,-3 8 0,1-8 0</inkml:trace>
  <inkml:trace contextRef="#ctx0" brushRef="#br0" timeOffset="4075">6139 1832 7022,'5'3'3276,"-2"-1"-109,-3-2-2960,58 0-207,-23-3-814,1 2 0,-2-1 809,-5-3-68,-16 3 438,-4 1-256,-4 0 275,-3 1-465,-18 3-180,-11 8 309,-7-2 25,-2 4 176,-1-3 137,14-4 939,-2 0-1342,18-4-81,7-2 865,25 0-761,-7-2-856,1 0 0,1-1 646,7-4-834,-6 0 0,1 0-1801,11-3 1703,-13 3 1,0 0 1135,7-2 0,-15 5 0,0-1 0</inkml:trace>
  <inkml:trace contextRef="#ctx0" brushRef="#br0" timeOffset="4425">6891 2119 12291,'5'1'1409,"-10"33"-4686,3-19 1638,-4 6 1,3-1 905,5-9-779,1-2 876,1-3-1287,1-4 1923,-1-2 0,-2 0 0,0-1 0</inkml:trace>
  <inkml:trace contextRef="#ctx0" brushRef="#br0" timeOffset="4606">6973 2119 4220,'7'4'3276,"-2"-1"0,-5-3-938,0 0-1817,-2 26-468,1-18 226,-1 20-134,7-23 595,0-3-740,5 0-554,16-7 123,-6-1-326,14-7-855,-17 3 1,-2-1-1666,8-5 2808,-8 2 1,-1 1 0,-5 4 0,-2-2 0</inkml:trace>
  <inkml:trace contextRef="#ctx0" brushRef="#br0" timeOffset="4835">7233 1709 13493,'3'3'736,"0"0"-254,-3-3-740,34 6-493,-16 0 688,2-1 0,-1 1 220,-5 5-300,-8 2-397,-2 2-110,-1 2 650,-6 21 0,3-23 0,-4 13 0</inkml:trace>
  <inkml:trace contextRef="#ctx0" brushRef="#br0" timeOffset="5235">7219 1914 10099,'10'6'3276,"-3"-1"-1117,-7-5-2150,0 0 77,67 16-352,-38-16-827,-2 3 1,3 2 0,-3-5 691,4-12 154,-8-1 1,0-2-113,6-9 157,-4 7 1,0-1-1438,-1-9 1,-1 1 1414,-6 10 1,1 0 223,4-8 0,-3 1 182,-6 6 162,-4 6 172,-4 5 25,-3 4 1216,-1 1-1281,-1 5 402,-1 2-707,-1 5-171,-2 3-31,-1 2 3307,0 1-3205,2 0-71,1-1-98,1 6 233,6-7 24,1 2 163,15-11-56,-5-5-33,10 0-175,-3-7 1,2 0-165,8-3-1533,-6 0 1,-1 0 731,1-1 173,-2 0-434,-7 2-789,-5 3-174,-6 1 2131,-4 2 0,-3 2 0,0 0 0</inkml:trace>
  <inkml:trace contextRef="#ctx0" brushRef="#br0" timeOffset="5504">5004 2598 12512,'-6'-3'3081,"2"0"-2216,4 3-249,61 20-1436,-31-18 1,3-5 0,4 0 0,1 1 1013,-5 2 0,2 0 0,1 2 0,1-1 0,0-1 0,-1-1-309,2-1 1,0-2 0,0 0 0,0-1 0,0 0 0,0 1 122,-1 0 1,1 0-1,0-1 1,-1 1 0,-1 0-1,0 0-96,2 0 0,-2 1 0,0-1 0,0 1 1,1-1 74,-4 1 0,-1 1 0,2-1 1,-1 0-1,1 0 0,-1 0-170,2 1 1,1-1 0,0 0 0,-1 1 0,1-1 0,1 0 170,-1 1 1,0-1 0,0 1 0,1-1 0,2 1 0,3-1-149,-11 1 0,2 1 1,2-1-1,2 0 1,0 0-1,1 1 1,0-1-1,0 0 1,-1 1-1,-2-1 1,0 1-1,-3 0-16,9-1 0,-4 0 1,-1 1-1,0-1 1,0 1-1,1-1 1,3 1-5,-7 0 1,2-1-1,2 1 1,1 0-1,1-1 1,-1 1 0,-1 0-1,0 0 1,-3 0-1,-2 0 1,-2 0-467,6 0 1,-4 0 0,-3 1 0,0 0 0,2-1 681,9 0 0,1 0 0,-2 0 0,-4 0 0,3 0 1,-2 0-1,-1 0 0,0-1 0</inkml:trace>
  <inkml:trace contextRef="#ctx0" brushRef="#br0" timeOffset="7836">9694 1436 9894,'29'-8'-55,"1"0"0,-1 1 0,-2 0 1,0-1-1,-2 0-1584,5-4 1,-3 0 1277,-8 3 0,0 1 0,0-1 0,-3 1 0,-5 3 0</inkml:trace>
  <inkml:trace contextRef="#ctx0" brushRef="#br0" timeOffset="8008">9912 1381 10718,'-11'22'666,"0"0"0,-1 3 1,2-2-830,2-4-80,-1 6-2059,8-3 633,12-10 905,1 2-907,21-22 1671,-8-2 0,-2-2 0,-12 4 0</inkml:trace>
  <inkml:trace contextRef="#ctx0" brushRef="#br0" timeOffset="8204">10008 1490 6434,'19'-8'3276,"-4"2"-2576,-15 6 663,-4 42-682,-1-19-2320,2 3 1,-1-1 1663,-2-6 877,3-9-830,1-2-55,0-2-78,2-2 276,7-2-24,1-1 2955,8-4-3118,1-2-65,11-6-293,-10 3 1,0 0-2314,13-6 784,-6 4-921,-17 7 2780,-7 3 0,0 0 0,-2 0 0</inkml:trace>
  <inkml:trace contextRef="#ctx0" brushRef="#br0" timeOffset="8354">9954 1860 10575,'2'7'927,"-1"-1"-645,-1-6-66,36-11-1515,-1-2-340,-7 3 1,0 1 295,-6 0 1,-1 1 1342,15-4 0,-17 6 0,-1 0 0</inkml:trace>
  <inkml:trace contextRef="#ctx0" brushRef="#br0" timeOffset="8636">10090 1969 7825,'2'3'2708,"0"-1"-2280,-2-2-456,42-9-1099,-23 5 1068,4-1 0,0 0-33,0 4 39,-13 1 694,8 11 140,-14 3-417,-4 5-39,-6 0 167,-3-5-184,1-1-283,1-1-549,3-3 1009,-1-3-421,15-3-19,-5-4-121,24-6-575,-9-2 242,9-7-1143,-7-1 1,-1-3 1551,-4 1 0,-2 0 0,4 1 0,-3 1 0,-2-7 0</inkml:trace>
  <inkml:trace contextRef="#ctx0" brushRef="#br0" timeOffset="8938">10391 1559 10216,'-6'-8'3276,"2"1"-3628,4 7-208,0 0 25,42-11 252,-23 9 283,2-3 0,-1 2 162,-5 8-78,-17 4 96,10 3 346,-9 15-445,-1-4-126,0 5-153,0-7 142,3-11-79,2 1 93,7-5-361,14-7-95,-3-3-281,-1-5 1,-3-2 131,-4-6 337,2 5 1,-1-2-563,-2-6 0,-2-1 872,4 2 0,-1 1 0,-2 1 0,-2 0 0,1-2 0</inkml:trace>
  <inkml:trace contextRef="#ctx0" brushRef="#br0" timeOffset="9087">10733 1422 420,'6'4'3276,"-2"-1"0,-4-3-1431,0 0 608,10 8-2095,-7 4-224,6 10-112,-8 4 1,-2 2-109,1-4 1,-1 1-83,1 5 0,0-1-123,1-8 0,0-3-34,4 10-1321,-1-10-1631,2 0 2946,-4-12 0,-1-4 0,-1 0 0</inkml:trace>
  <inkml:trace contextRef="#ctx0" brushRef="#br0" timeOffset="9220">10760 1586 13000,'31'-14'-1093,"0"1"1,-2 0 0,-5 2-1791,-8 3 2682,-2-2 1,-7 5-1,-1 0 1</inkml:trace>
  <inkml:trace contextRef="#ctx0" brushRef="#br0" timeOffset="9437">11075 1422 13316,'5'6'1314,"0"-1"-939,-5-5 34,-23 35-481,18-15 1,0 1-62,-8 5 0,0 1-1506,9-3 1,1-3-602,-2-1 1922,1-2-1342,1-4-252,2-3 1912,-1-4 0,2-4 0,0-1 0</inkml:trace>
  <inkml:trace contextRef="#ctx0" brushRef="#br0" timeOffset="9737">11020 1572 14826,'37'12'-55,"0"-1"1,-3-1 0,-5-2-382,-9-5-186,-1-2-1061,1-2 585,-5-3 233,0-3-1616,-4-24 2207,-5 10 146,-2 2 1,0-2 217,1-9 475,-1 7 230,1-4 1602,1 9-835,-2 9-1038,0 0 443,-2 15-402,0 3-162,1 10-227,0 2 1,0 4-257,-1-4 1,1 1-304,0 5 1,1 0-136,2 11-2759,-1-15 1218,0-3 87,-1-3 1972,2-2 0,-4-8 0,1-1 0</inkml:trace>
  <inkml:trace contextRef="#ctx0" brushRef="#br0" timeOffset="9904">11553 1381 13468,'3'2'2282,"0"0"-2053,-3-2-371,-13 47-1312,9-16-185,-3 0 1,1-1-1432,7-2 3070,2-12 0,-2-9 0,2-1 0</inkml:trace>
  <inkml:trace contextRef="#ctx0" brushRef="#br0" timeOffset="10375">11717 1313 11689,'6'1'1423,"-1"0"-1121,-2 28 1,-2 8-1417,0-11 1087,0 0-1,-1 6 1,-1-7 107,-4-8-1191,-16 10-953,-10-18 1574,2 1-3,-3-19 336,16-2 152,5-7 5,18-10 182,3 12 101,14-9-37,-9 16 174,7 2-330,-5 3 560,8 5-202,-7 24-204,-6-7 192,-5 3 1,-4 1 70,-4-3 203,-4 3 0,-2-1-612,-1-2-61,-8 13-37,7-18-143,-2 6 34,3-5 47,0 4 225,8-1 142,10-7-118,2 1 110,21-12-252,-7-5-160,5-3 0,3-1-7,-5 2 1,0-1-87,0 0 1,0 0-1375,-1 3 0,-3 3-1695,-11 2 2785,1 4 1,-13-2 0,-2 2 0</inkml:trace>
  <inkml:trace contextRef="#ctx0" brushRef="#br0" timeOffset="10737">9639 2461 10277,'3'3'1691,"0"-1"-1267,16-4 1,13-3 0,-1 0-337,0 0 0,5-2-166,-7 3 0,5-3 0,4 1 0,3-1 1,1-1-1,-1 1 0,-3 0 163,-3 1 1,0 1 0,-1-1-1,0 0 1,0 1 0,1-1-1,1 0-158,-1 0 1,1-1 0,1 1 0,-1 0 0,2-1-1,-1 1 1,2-1 0,0 1 46,-4 1 0,3-1 0,0 0 1,0 1-1,1-1 0,0 1 1,-1 0-1,-1 0 0,-1 0 0,-2 0-76,3 0 0,-2 1 0,-2-1 0,0 1 0,0 0 0,1-1 0,2 0 20,-2 1 1,1 0 0,0-1 0,1 1 0,0-1 0,1 0-1,0 0 1,0 1 0,1-1-247,-1 0 0,1 1 0,2-1 1,-1 0-1,1 0 0,0 1 1,-2-1-1,0 0 0,-2 1 1,-1-1 134,1 1 0,-2-1 0,-2 1 1,0 0-1,0 0 0,0 0 0,1-1 1,6 1-1,3-2 0,1 1 0,-1 0 1,-3 1-1,-4-1 0,-6 1 0,5 0 1,-1-1-1</inkml:trace>
  <inkml:trace contextRef="#ctx0" brushRef="#br0" timeOffset="13090">9420 2393 6145,'3'3'2621,"-1"0"-2165,-2-3 1275,48 44-3565,-28-27 2061,8 8 0,0 0 733,-8-10-501,-6-4 1198,5 4-1130,-12-9 316,0 0-390,-5-4-27,0-1-12,0-1 1219,0 0-1235,-4-26-1218,-2 1 794,0 0 1,0-2 19,0 4 1,-1-3-66,0 0 0,0-6 1,-1-1-1,1 3-434,0 2 1,0 2 0,-1-5 405,0-2 1,-1-4-1,0-3 1,-1-2 0,0 2-1,1 4-457,1 3 1,0 3-1,0 0 1,0 1-1,-1-2 556,0-6 0,-1-1 0,0 0 0,1 1 0,-1 1-436,1 2 0,0 1 0,0 1 0,1 3 509,-1 2 1,1 1 0,1 2-245,-4-10 0,1 1 251,0 4 0,1 0 5,0 4 0,0-1 0,1 2-3,0-2 1,0 2 2,-1-5 1,2 3 87,1 3-89,4 13-117,0 5 1504,0 1-1488,10 3 53,2 0 23,14-1 705,5 0-733,-12 1 0,3 0 30,4-1 1,5 0-1,2 0 1,0-1-374,3 0 0,1 0 0,1-1 1,1 1 311,-3 0 0,1-1 0,2 1 0,-1 0 0,0-1 95,-1 0 1,0 0 0,0 0-1,1 0 1,1 0-108,-7 0 0,3 1 1,-1-1-1,2 0 1,-1 0-1,-1 0 1,-1 1-248,0-1 0,-2 1 0,-1-1 0,2 1 1,1-1-1,4 1 235,-6-1 1,2 1 0,2-1 0,1 1 0,2-1 0,1 0 0,0 0 0,0 0 0,0 1 0,-1-1 0,0 0 0,-2 0-203,3 0 1,-1 0-1,0 1 1,0-1-1,-1 0 1,1 0-1,-1 0 1,0 1-1,1-1 1,-1 0 180,1 0 1,0 0 0,1 1 0,-1-1-1,0 0 1,0 0 0,0 1 0,0-1-1,0 0 1,-1 0-32,-1 0 0,2 0 0,-1 0 0,1-1 0,-1 1 1,0 0-1,-3 0 0,0 0 0,-3 0 0,-3 1 13,9-2 0,-6 1 0,0 0 0,2-1-20,-1 0 0,3-1 0,1 1 0,-1-1 0,-2 1 0,-4 0 145,1 0 1,-4 0 0,0 0 280,6-1 0,1 0 0,-8 2 58,-2-1 1761,-18 5-2025,-3 0 1953,0 1-2171,-2 2 421,-3 17 0,-2 7-155,-1 10-128,2-12 1,-1 3 0,0-1-838,0 4 1,1-1 782,0 4 0,0 2-356,1-1 0,0 2 0,1 5 345,1-11 0,1 2 0,0 2 0,0 1 0,0-2 0,0-1 6,0 4 0,-1-2 0,2 0 0,-1 3-38,1-3 0,1 3 1,0 2-1,0-2 1,0-2-1,0-6-541,2 9 0,1-5 399,-2-5 0,1 1 0,-1-1-1186,-3 8 1,-1-3 271,-5 4 1096,-6-13 0,-1-5 0,2-13 0,-8-4 0</inkml:trace>
  <inkml:trace contextRef="#ctx0" brushRef="#br0" timeOffset="23642">16188 4444 17948,'-7'-5'397,"1"1"-1564,-18 0 0,-2 2 1106,11 0-49,-15-2 1,9 1 634,24 1-525,12 2 66,16-2 0,5 1-638,-2 0 1,5-1 550,-10 1 0,4-1 0,4 0 1,2 0-1,1 0 0,-1-1 1,-2 1-382,-3 0 1,0-1-1,-1 1 1,1-1-1,-1 1 1,2-1-1,0 1 356,1-1 0,1 1 0,1-1 0,0 0 1,0 1-1,0-1 0,-1 0 0,-1 1-237,0-1 0,0 0 0,-1 0 1,0 0-1,-1 0 0,-1 0 0,-2 1 58,5-1 0,-3 0 0,-1 0 0,1 1 0,-1 0-214,0-1 0,0 1 0,-1 0 0,1 0 0,-1 0 173,5 0 1,0 0-1,0 0 1,2 1 231,-5 1 1,3 1 0,1 0-1,-1 0 1,-2 0 0,-5 0-1,3-1 1,-4 0 0,2 1 0,1 1-1,1 0 1,-1 0 0,1 0-1</inkml:trace>
  <inkml:trace contextRef="#ctx0" brushRef="#br0" timeOffset="23841">16626 4581 16660,'-6'-4'-655,"2"0"44,4 4 432,43-8 243,-14 1 1,6 0-1,4-2 1,2 0-475,-10 3 0,2 0 1,1-1-1,3 0 1,-1 0-1,1 0 0,-1 0 1,-1 0 223,2 0 0,0-1 0,0 1 0,0 0 0,-1-1 0,2 1 0,0-1-83,-1 1 0,1 0 0,1 0 0,0 0 0,0 0 0,-1 0 1,-2 0-1,-3 1-42,5 0 1,-5 0 0,0 0-1,1 1 1,3-1 234,-6 0 0,3 1 0,2-1 0,1 0 0,0 0 1,-1 0-1,-1 0 0,-3 1 0,-3 0 0,7-1 0,-5 1 1,0 0-1,2 0 0,2-1 0,0 1 0,-1-1 0,1 0 1,0 1-1,0-1 0</inkml:trace>
  <inkml:trace contextRef="#ctx0" brushRef="#br0" timeOffset="28544">6959 5538 10698,'27'1'356,"-3"-2"1,10 1-1,6-1 1,3-1-1,1 1 1,-4 0-1,-5 0-1176,-2 1 1,-4-1 0,1 1 0,5-1 756,-5 0 1,3 1-1,4-1 1,1 0 0,1 0-1,1 0 1,-2 0 0,0 0-1,-3 1 13,2-1 0,-3 1 1,0 0-1,0 0 0,0 0 1,1 0-1,2 0-70,-5 0 0,1 0 0,1 0 0,0 0 1,1 0-1,1 0 0,0 0 0,0 0 0,1 0 1,0 0 98,0-1 1,1 1 0,0 0 0,2 0 0,0 0 0,0 0 0,0 0 0,-1 0-1,0 0 1,-1 0 0,-2 0 0,-1 0 0,6 0 0,-2 0 0,-1 0 0,-1 0-1,0 0 1,-2 0 0,1 0 0,-1 0 0,0 0 0,-1 0 0,1 0 0,0 0-1,-1 0 1,1 0 0,0 0 0</inkml:trace>
  <inkml:trace contextRef="#ctx0" brushRef="#br0" timeOffset="45458">4690 5347 4671,'30'-5'10,"0"0"1,-1 0 0,2 0-1,-1 1 1,0 0 382,7 1 1,1 0-313,-11 1 1,1 1-1,4-1-104,0 1 0,5 0 0,1 0 0,1 0 1,-3 0-9,-3 0 0,-2 1 0,0 0 0,0-1 1,1 1-21,4-1 1,1 1-1,0-1 1,0 1 0,-1-1-608,4 1 0,1 0 0,-2 1 0,-6-1-478,0 1 1,-2 0 1135,-2 0 0,0 1 0,-5 0 0,-3 0 0,-7 2 0</inkml:trace>
  <inkml:trace contextRef="#ctx0" brushRef="#br0" timeOffset="45648">5113 5566 14229,'-8'2'152,"1"0"165,35-6 1,17-3-1957,-19 3 1,1 0 1052,1 0 0,5-1 0,0 0 0,-2 0 585,0 0 0,-1 0 0,4 0-188,-1 0 0,4-1 0,3 1 0,0-1 0,-1 0 1,-3 1-43,3 0 0,-4 0 0,1 0 0,4-1-128,-8 2 0,3-1 0,1 0 0,1 0 0,-1 0 0,-2 0 1,-4 1-735,11-1 1,-4 0 0,0 0 1008,-6 0 0,1 0 0,0 1 1,-5 0-1,2 0 0,-2 0 0,0-1 1,1 1-1</inkml:trace>
  <inkml:trace contextRef="#ctx0" brushRef="#br0" timeOffset="50401">22341 4417 6957,'5'4'1482,"18"-7"1,6-4-1099,-1 2-54,-3 0 1,5-1-1,-4 3-18,-4 4 1,-1 2-501,-1 0 1,-1 1 775,6 11-9,-17 1-127,-3 15-391,-9-5 203,-4 10-245,-1-17 1,-3 0-525,-4 5 1,1-1-534,2-4 1,0-1 196,0 1 0,1-3 841,4-1 0,4-7 0,1-1 0</inkml:trace>
  <inkml:trace contextRef="#ctx0" brushRef="#br0" timeOffset="50576">22860 4417 11608,'3'5'802,"-9"21"0,-4 5-802,3-7-1093,1 0 1,-2 5 0,3-6-521,2 2-53,3 5 1849,6-12 0,-4-9 1,4-1-1</inkml:trace>
  <inkml:trace contextRef="#ctx0" brushRef="#br0" timeOffset="51200">23120 4417 13871,'0'-3'1299,"0"1"-4576,0 2 1122,47-6-896,-19 2 2887,5 0 0,1 0 865,0-1-469,-14 2 0,0 0 642,8-1 482,-4 1 601,-26 3-1641,-9 4-169,-12 1-86,1 4 146,1 4 1,-1 1-54,-3 4-233,5-3 1,1 1 335,6 0 93,-1 5-170,7-6 1020,1 1-1603,9-3 143,4-6-1,5 2-80,5-7-46,5-1-28,5-6-19,4-3 45,1-5 180,-4-2 1,0 0 317,4-4 57,-9 5 1,-2 1 640,-6 2-429,-7 6-33,-2 1 476,-5 3-40,-1 2-621,0 1-90,-1 3-59,-1 4-5,-1 2-6,-1 2-3,0 0-5,1 0-253,1 1 127,1-7-160,2 1 5,1-7-16,3-1 81,3-1-56,2-3-126,4-3-283,3-6 0,2-3 652,-2 3 1,-1-1 39,1-3 0,0 0 246,3 5 0,-5 2 261,-13 2 13,21 2 937,-24 8-951,9 2-170,-7 5-199,0 3-140,-1 2-302,0 12-1600,0-3 681,1 1-324,2-10-40,2-11-579,-5-2 2164,12 0 0,-14-1 0,12 0 0</inkml:trace>
  <inkml:trace contextRef="#ctx0" brushRef="#br0" timeOffset="51433">23886 4198 12409,'6'7'2137,"-2"-1"-2540,-4-6 271,0 0-591,44 2-1369,-15-1 1623,-1 1 0,-1 0-578,-4 0 1047,-16 4 0,-3-3 0,-4 2 0</inkml:trace>
  <inkml:trace contextRef="#ctx0" brushRef="#br0" timeOffset="52018">23886 4335 6420,'-13'4'3276,"4"-1"0,9-3-3537,0 0 158,47 12 103,-22-11-1367,6 5 1,1-2 1378,-3-8 240,-3 1-73,-3 1 39,-4 1 649,-1 0-696,-9 1 137,-1 0 112,-7 0-177,-1 2-75,-2 1 1959,-2 3-2161,-2 3 20,-7 8-235,1 4 131,1-3-618,5-1 321,6-12-72,4 1-975,15-3 1174,-5-5 193,11-1 95,-12-4 145,-2-1 247,-3 2 168,-2 0 149,-3 2 383,-2 1-616,-10 2-395,-1 4-11,-10 4-207,-10 15 137,6-2 26,8-5 1,0 2 103,-1 8 1,1-1-413,3-8 0,2 0 286,1 7 1,2 0-5,-1-2 0,14-4-151,-4-2-127,3-4-55,3-2-1084,23-5 448,-7-7 167,-3-1 1,3-2 94,10-10 0,0-1 243,-11 6 0,-1 0 464,13-6 0,0 0-70,-12 6 1,-4 2 1026,2-1 429,1-2 1070,-31 18-1756,-1 2-16,-10 6 31,7 0 0,1 0-594,-2 4-421,-5 8 185,17-15 908,2-3-1104,8 1 340,1-4-679,29-1 435,-10-7-641,-4-1 0,1 0 209,8-9-706,3-3 389,-17 7 1,-1 0-1187,15-7 2150,-14 5 0,-2 1 0,-1 1 0,0-1 0</inkml:trace>
  <inkml:trace contextRef="#ctx0" brushRef="#br0" timeOffset="52253">24665 4348 9157,'-4'-2'2319,"0"0"-1192,4 2-1183,44 9 79,-27-5-26,9 1 0,-2 2 367,-13 4-373,-5-2-231,-2 5-923,-11 11 256,0-10-418,-7 11 1325,-11-12 0,15-8 0,-8 2 0</inkml:trace>
  <inkml:trace contextRef="#ctx0" brushRef="#br0" timeOffset="52601">24624 4485 6493,'-4'-3'3276,"1"0"0,3 3-1198,26 33-2291,-10-23 123,2 8 1,3-1-154,8-14 1,-1-6 122,-8 1 0,0 0-1180,13-3 1,0-1 1272,-13-1 0,-2-1-44,1 0 0,0-1-778,-1 0 1,0 0-375,14-11 167,-2 0 286,-13 5 0,0-1 601,-2 1 0,-1 1 233,11-14 594,-10 10 406,-11 12 428,-2 3 1161,-1 2 623,-4 7-2596,-5 5-495,0 2-17,-4 5 987,5-5-1163,2-1-87,3-2-48,2-1-67,9 4 297,1-4 19,12 2-89,1-8-267,7-2 248,5 0-874,3-2 775,-19 0 0,1-1-798,12-3 1,0 0-416,5-1 435,-11 1 0,-2 0-759,-11 1-661,-5 1 2299,-10-1 0,2 3 0,-5-1 0</inkml:trace>
  <inkml:trace contextRef="#ctx0" brushRef="#br0" timeOffset="52886">22368 4895 15450,'-4'-2'-1016,"1"1"1146,21 6 1,11 3 24,-9-6 1,2 0-1249,6 3 1,4 0 0,0-1 1298,-4-2 1,0-2-1,1 0 100,5 0 0,1 0 0,0 0-399,-5 0 0,1 0 0,0 0 1,1 0 227,1 0 1,1 0 0,2 0 0,2 0-280,-7 0 1,1 0-1,2 0 1,2 0-1,0 0 1,0 0-1,0 0 143,-1 0 0,0 0 0,1 0 0,0 0 0,0-1 0,2 1 0,0 0 0,1 0-153,-5-1 1,1 1-1,1-1 1,0 1-1,1 0 1,0-1-1,1 0 1,-1 1-1,-1-1 1,0 1-1,-2-1 89,4 1 1,-2-1-1,0 0 1,-1 1 0,0-1-1,0 1 1,0-1 0,1 0-1,1 0-58,1 0 0,1 0 1,1 0-1,0 0 1,1 0-1,-1 0 1,-1-1-1,-1 1 1,-2 0-1,-2 0-38,3 0 1,-2 0-1,-3 0 1,1 0-1,1 0 1,4-1 160,-3 1 0,3 0 0,3-1 0,1 0 0,1 1 0,0-1 0,-3 0 0,-1 1 0,-4-1 0,-5 1 0,5 0 0,-6 0 0,-1 0 0,3 0 0,2-1 0,0 1 0,0-1 0,0 0 0,0 1 0,0-1 0</inkml:trace>
  <inkml:trace contextRef="#ctx0" brushRef="#br0" timeOffset="56036">25034 3719 4881,'7'6'1481,"-2"-1"-1283,14-20 1,6-9 99,-6 11 1,2-1-159,4-5 1,3-3 0,-1 2-20,3 0 1,3 1-120,-6 5 0,5-1 1,2-1-1,0 0 0,-1 1-117,-3 2 1,-1 1 0,0-1 0,1 1 0,1-1 114,0 1 0,2-1 0,0 0 0,0 0 0,0 1 0,-2 1-70,8-2 0,-2 1 1,0 1-1,-3 1-56,0 1 0,-1 1 0,-2 0-36,-1 1 1,0-1 0,2 1-659,4 0 1,3 0 0,-1 0 0,-4 1 412,3-1 1,-1 1-1,-1 0 1,2 0-1,-10 1 1,-16 4-1</inkml:trace>
  <inkml:trace contextRef="#ctx0" brushRef="#br0" timeOffset="56336">26196 3077 12504,'6'6'2179,"-2"0"-2171,-4-6 580,0 0-579,50 19-46,-25-7-1037,-1-1 1,5 2 0,-5-1 1000,4 7 7,-11-7 0,-1 2-60,1 13 440,-11 4-93,-8 1 478,-11 0-720,-3-15 0,-1-1-265,-12 9 0,9-9 1,-1 0-1354,-3 2 1,0-1 1232,4-5 1,1 0-1,0 1 1,2-1-1,-1-4 1</inkml:trace>
  <inkml:trace contextRef="#ctx0" brushRef="#br0" timeOffset="56958">27933 2899 7999,'2'4'3276,"-1"0"-1803,-1-4 596,-51 49-1816,30-36 1,-3 0-827,-1 6 1,-2 2-1,1-3 763,-5-7 1,2-4-58,4-2 0,0-1-116,-4-1 0,1-1-17,-2 1 0,-3-3 97,5-1 0,-6-2 1,-1 0-1,0 0 1,5-1 34,-1 1 1,3-1-1,-2-1-296,0 1 0,-3 0 1,-1-1-1,1-1 1,5-1 254,2-3 1,3 0-1,1-1-91,-1-2 0,0 0-10,-3-3 1,3-4-161,9-5 1,8-3-106,11 1 1,4-2 162,0-5 0,4 0-225,2 12 1,3 2-1,3 0 216,6-3 1,3 0 0,0 2-581,-8 4 0,0 1 0,1-1 701,2 2 0,1-1 0,3 1 0,0 1 40,6 0 1,2 0 0,1 2-1,-3 2-272,0 0 0,-3 2 0,4-1 234,0 1 0,2-1 0,1 1 0,-3 3-4,2 3 1,-3 3-1,-1 1-69,-7 0 0,-2 1 0,1 1 36,3-1 1,2 2 0,-1 5-246,-1 6 0,1 7 0,-2 2 0,-3-2 222,-1 5 1,-1 2-73,-2-4 0,4 4 1,-3 0-1,-6-2 85,-8 8 1,-7-2-1,0 3 0,-2 1 15,-1-12 0,-2 0 0,0 0-30,-1-1 1,-1 1-1,-3 1 18,-3-1 1,-2 2 0,-3 1-1,-1 0 1,1-2 204,-4 1 1,0-2 0,-2 0 0,0 0-71,2 0 0,-1 0 0,0 1 0,0-2 0,-1-3 2,-1-2 1,-1-2 0,0-2 0,2-1 21,-2-2 1,2-1 0,-1-1-41,0-1 1,-1-1-1,1 0 139,-13 3 1,1-2 54,2-2 1,-2-1 66,3-2 0,-3-2 0,3-1-421,-1-3 0,1-2-18,-6 0 1,4-3-533,9-13 465,19-2 1113,6-4-1566,14 1 1,8-4-1,-1 2 845,-3 3 0,2 1-565,6-5 0,4-2 1,-1 4-332,-2 8 0,0 2-192,0 1 0,2 1 864,8-3 0,-3 2 0,1 0 0,-14 7 0,-1-1 0</inkml:trace>
  <inkml:trace contextRef="#ctx0" brushRef="#br0" timeOffset="57857">28671 2926 7664,'6'6'1300,"0"-2"913,-6-4-1835,55-2-557,-19 1 250,-10 0 0,4 0 1,0 0-361,8 0 1,1 0-428,-13 0 1,1 1-1,0-1-98,12 1 1,-2-1 47,-5 1 1,-4-1 765,2-2 0,-15 1 0,-3-2 0</inkml:trace>
  <inkml:trace contextRef="#ctx0" brushRef="#br0" timeOffset="58036">29136 2844 7696,'2'-5'3276,"0"1"-226,-2 4-3136,30 31 83,-22-17-28,9 4 0,-3 2-544,-19-3-2702,-1-4 3015,-15 9 0,12-14 1,-6 2-1</inkml:trace>
  <inkml:trace contextRef="#ctx0" brushRef="#br0" timeOffset="58250">29710 2639 10635,'30'1'-365,"0"0"1,-1 0 0,1-1 0,-1 1 0,-2 0 0,-4 0 0,10 1 0,-31-1 0</inkml:trace>
  <inkml:trace contextRef="#ctx0" brushRef="#br0" timeOffset="58603">29697 2789 14470,'31'6'-598,"1"0"1,0 0 0,6 2 0,-5-1 351,-1-1 246,-26 0 19,-2 0 334,-2 1 73,-5 1-297,-10 9-73,-19 2-1183,15-9 0,1 0 520,-18 8-1212,8-4 890,9-5-1188,-1 2 2702,15-7 81,3-1 90,6-3 2159,1 0-1851,1 0 12,1 0-496,0 0 41,16 8-621,-7-1-1647,15 6 1350,-10-2-391,2-1-2589,1 1 1860,-2-2 681,-2-2-1364,9-2 1627,-13-7 17,6-3-149,-16-6 605,0 0 0,-4 4 0,-2 2 0</inkml:trace>
  <inkml:trace contextRef="#ctx0" brushRef="#br0" timeOffset="58828">30353 2639 11695,'3'1'3276,"0"-1"-2647,-7 18 0,-6 7-2046,0-1 0,0 2 1446,1-2 0,0 1 0,0 0 2,-4 8 0,0 0-105,4-6 0,0 2 1,2-2-81,-1-2 0,1 0-90,-3 13 0,1-3-511,4-7-349,1-5-874,2-4-942,1-6-116,0-3 3036,1-6 0,0-2 0,0-2 0</inkml:trace>
  <inkml:trace contextRef="#ctx0" brushRef="#br0" timeOffset="59187">30531 2694 13474,'8'1'1201,"-2"0"-1229,12 4 0,2 0-3035,0 0 2746,5 2 0,0 0 1,-4 0-91,1 5 768,-12-4 824,1 2 112,-20-3-776,1-2-137,-9 2 1018,-3 3-1553,8-2 78,-1 1 73,10-4 0,3-2 163,0 0 13,1 0 339,7 5-277,6-3-238,3 2-1369,13-4 546,-15-2-340,8-3-2114,-17-5 2774,-10 2 1,4-1 0,-7 4 0</inkml:trace>
  <inkml:trace contextRef="#ctx0" brushRef="#br0" timeOffset="59322">30572 2926 6493,'-5'-1'3276,"1"0"-1638,-8 18 0,0 7-1111,5-7-603,-6 14 0,4 0-974,18-12 151,4 2-1778,8-13 1557,-5-6 10,14-6-634,-10 0 1253,0-2 0,-2 1 1,-4 0-1,2-2 1</inkml:trace>
  <inkml:trace contextRef="#ctx0" brushRef="#br0" timeOffset="59455">30777 3008 8254,'6'7'3259,"-1"-2"-1999,-5-5 507,0 0-1445,-28 34-968,19-19 681,-7 5 0,1 1-91,12-6 53,1-5-78,3 1-1048,17-5 406,-2-4-610,15-5 1333,-7-8 0,-1-2 0,-4 3 0,-1-2 0,-1 1 0</inkml:trace>
  <inkml:trace contextRef="#ctx0" brushRef="#br0" timeOffset="59637">31009 2721 12534,'-7'-6'2534,"0"2"-1596,7 4-884,0 0-54,42 7-1000,-5-2 779,-7 0 1,0 0-1419,-4-1 1,-3 2 1180,-8 1 1,4-1-1,-20-2 1</inkml:trace>
  <inkml:trace contextRef="#ctx0" brushRef="#br0" timeOffset="60190">30995 2844 12935,'31'1'-518,"-1"1"0,1-1 0,1 0 0,1-1 0,-5 0 574,7-1 170,-14-1 0,-2 1 1487,3 1-547,-12 0-1060,-1 0 25,-11 2-131,-2 2 34,-2 2-631,-8 11 471,6-6 8,-2 5 28,9-9-100,1-1 128,1-2 51,2-2-188,13-3 110,-5-1-37,9-1-56,-12 0-73,-2 0 56,-2 1 98,-3 2 101,0-1 745,-14 7 429,-6 8-634,-6 2-186,8-2 1,1 0-480,-2 4 125,-3 6-460,8 5 351,7-13-266,1 9-401,13-16 333,1-4-119,9 0-351,2-8 0,1-2 476,7-4-856,-4 2 1,0-2 945,2-4 34,3-3 615,-11 6 191,-2 0 1652,-13 10-476,-10 10-1092,-2 3-95,-9 7-90,4-1-132,-1 1 1721,3-1-1850,2 14-94,5-13 891,5 12-973,5-21-532,13 1 121,0-9-1060,12-6 1,3-3 728,-12 2 1,-1-2-853,13-3 1,-1-2 1143,-10 0 0,-4 0 0,0 1 0,-1-3 0</inkml:trace>
  <inkml:trace contextRef="#ctx0" brushRef="#br0" timeOffset="60403">31734 2776 11762,'3'2'2378,"-1"0"-693,-2-2-1603,10 32-12,0-14-75,-4 2 1,-1-1-94,3-3-980,-12-4-2199,-12 0 366,2-2 1130,-8-1 1781,8-4 0,7-2 0,0-1 0</inkml:trace>
  <inkml:trace contextRef="#ctx0" brushRef="#br0" timeOffset="60736">31611 3008 9522,'-2'-5'2808,"1"1"-1480,1 4-1092,-8 32 7,7-18-29,3 10 0,5-1-382,18-9-103,9 1-889,-7-12 1,0-4 616,11-4-171,-11-1 0,4-2 0,-1-2 352,-4-2 1,0-1 0,0 0-520,0 1 1,0-1 0,-1 0 894,10-8 0,-6 1 378,-2-1 2884,3-1-2027,-17 12-972,1 2-53,-18 13 213,-3 5-109,-6 6 548,-4 3-750,0 4-59,5-1 0,1 0-67,-1 6 1488,5-7 1,1 0-1489,4-2 291,4 3-64,2-8 14,4 3 237,22-8-931,3-4 276,-8-4 1,2-1-1463,3-4 1,0 0 1086,-8-1 0,0 0-60,3 0 0,0-2 221,-2-2 1,-3 1-1,-1 1 1,6-5-1</inkml:trace>
  <inkml:trace contextRef="#ctx0" brushRef="#br0" timeOffset="61737">27741 3008 7268,'5'7'3276,"-2"-2"0,-3-5-2813,0 0-3740,-33 13 2213,10-3 172,-5 2 0,-7 4 1,2 0 806,6-3 1,2 0-1,1 0 1,-1-1-1,1 1 1,2-2-1,-1 2 1,0-1-1</inkml:trace>
  <inkml:trace contextRef="#ctx0" brushRef="#br0" timeOffset="63188">23489 1600 15137,'4'3'826,"-1"0"-552,-3-3-313,109-32-1600,-80 24 1,0-1 1069,4-1 0,6-2 0,1 0 0,-4 1 281,-4 1 1,-3 1-1,1-2-805,6-3 1,0-2 0,-2 0 623,-8 3 1,-1-1 0,-1 1 0,13-5 0,-10 1 0,-21 3 0</inkml:trace>
  <inkml:trace contextRef="#ctx0" brushRef="#br0" timeOffset="63337">23858 1408 8965,'-7'-7'2584,"-17"33"-2054,17 2 1,2 6-607,-4-7 1,-1 1 0,1 1-942,5-1 1,1 0 0,-1-2 680,-5 7 0,3-4-781,7 9-241,-7-4 728,12-2 0,-6-16 0,0-2 0</inkml:trace>
  <inkml:trace contextRef="#ctx0" brushRef="#br0" timeOffset="63589">24091 1709 11703,'-3'-5'1070,"0"0"-1070,-3 40-233,4-21-398,8 8 0,5-2-478,7-15 256,9-8 1,2-5-52,-11 1 0,-1-3 589,12-11 0,-3-3 538,-11 10 1,-3-2 1180,3-11 0,-4 1 688,-12-1-1488,-5-3-604,-11 20 84,-5 6-168,10 2-221,-10 1-2972,-4 11 3236,0 0 1,0 2 0,14-4 0</inkml:trace>
  <inkml:trace contextRef="#ctx0" brushRef="#br0" timeOffset="63837">24474 1586 9477,'11'8'2005,"-1"-1"-1425,-2 29-664,-2-9 65,-1-5 1,0 0-38,-2-1 210,-3-17 157,0-7 78,-1-21-389,3 2-182,4-4 0,1-1-25,7-6-605,-1 10 0,3-3 0,0 2 812,5-4 0,0 1 0,-2 1 0,-1 3 0,-5 8 0,0 1 0</inkml:trace>
  <inkml:trace contextRef="#ctx0" brushRef="#br0" timeOffset="64288">24980 1285 11720,'2'35'366,"0"1"0,0-16 0,0 0-417,-2 16 1,2-1-494,4-14 1,1-4 70,5 7 199,7 1 83,3-26 1,1-7 352,0-3-1666,2-8 0,-1-4 1767,-11-6-190,-5 10 0,-1-2-41,-1 0 0,-1-1 253,2-1 1,-1-1-204,4-12 144,-2 7-226,-6 26 325,0 18-303,2 5 1,0 2-76,-1-3 0,1 1 1336,1 6 1,1 0-1354,4-1 0,2-3 68,1-6 285,16-3 6,-1-14-74,6-5-43,-6-14 27,-8-1-1083,0-4 977,-1-3-63,-6 8 1,0-2-49,-5-1 0,0 1-23,5-1 1,0 1 40,-7 3 0,-2 1 24,10-9-747,-10 10-540,-1 0 496,-6 9 0,2 5 0,-1 0 1</inkml:trace>
  <inkml:trace contextRef="#ctx0" brushRef="#br0" timeOffset="64622">25800 1230 12966,'-5'-2'1557,"2"0"-1427,-15 17 1,-3 6-131,5-3-243,-8 11 1,2 3-63,15-8 179,2 4-134,8-15-57,2-9 73,-3-1 29,13-2-718,11-13 532,-10 2 1,2-1-613,0-1 0,-1-2 1013,7-14 299,-10 10-921,-4 3 1067,-2 3 793,-2 4-258,-4 4-1232,-1 2 280,1 11 1671,1-2-2130,12 17-2846,17-10 1186,-5 0-1186,10-11 3077,-16-10 0,-11 3 0,1-2 0</inkml:trace>
  <inkml:trace contextRef="#ctx0" brushRef="#br0" timeOffset="65188">26292 1135 6893,'0'-6'3276,"0"2"0,0 4-1260,-68 27-2190,45-13 1,0 0-31,-1-2 1,-3 1-1,5 1 26,1 3 0,9-1 61,12-4-340,-2 8-319,14-10 468,-2 0-98,9-7-84,-6-5 92,2-2 15,-1-3 287,11-8 231,-10 6 47,0-4-67,-1 9-115,-10 3-135,10 0 99,-6 2 278,2 10-1400,-5 9 0,-1 3 721,3 8 415,-6 0 0,-3-1-1078,-4-9 1509,-6 3 1215,-2-11-862,5-6-754,-1-1 73,8-8-81,3-3-792,3-4 792,4-3 120,5-2 738,17-10-41,-3 3-495,-6 5 0,0 1-156,-2 3 1,1 0-31,10-8 1,1-1-137,-7 6 0,0-3-88,4-3 0,3-3 0,-5 1 124,-5 0 1,-2 1 152,6-2 0,-7 1 592,-17-2-671,-12 21-110,-11 1 210,2 8 0,0 4-345,-10 7-122,11-5 0,2 1 184,1 8-168,14 1 241,7-4 188,16 9-383,1-16 0,2-2-79,-5-1 0,2-1-448,13-2 1,0-5 23,3-6 284,-11-1 0,2-2 0,-4 0 0,4-1 0,-6 0 0,0 0 0</inkml:trace>
  <inkml:trace contextRef="#ctx0" brushRef="#br0" timeOffset="65388">27003 1094 12165,'29'13'437,"0"1"0,-2-2 0,-2-3-22,6-8 6,1-4 0,4-1-211,-4-1 0,-1-1-885,-5 1 1,0 0 0,-2 0 674,4-3 0,-3-2-3277,8-9 2425,-4 4-1868,-8-12 2720,-21 14 0,0-1 0,-13 11 0</inkml:trace>
  <inkml:trace contextRef="#ctx0" brushRef="#br0" timeOffset="66355">23681 2325 10001,'29'-8'385,"1"0"1,-3 1-1,3-1-204,-4-1 0,2-2 1,3-1-1,3 0-728,-4 3 1,2-1 0,2-1 0,1 1 0,3 0 0,2-1 623,-10 4 0,1-1 0,2 1 0,1-1 0,1 0 0,1 1 0,0-1 0,2 0 0,0 0 0,1 0 0,0 0 1,1 0-177,-6 2 1,1-1 0,0 1 0,1-1 0,1 0 0,1 1 0,0-1 0,0 0-1,1 1 1,0-1 0,0 0 0,0 1 0,0-1 0,-1 0 0,0 1 0,0 0-1,-1-1 1,0 1-14,1-1 0,0 1 0,-1 0 0,0-1 0,0 1 0,-1 0 0,1-1 0,-1 1 0,1 0 0,-1 0 0,1 0 0,0 0 0,0 0 0,1 0 0,0 0 0,1 0 99,-3 0 0,0 1 0,2-1 0,0 0 0,2 1 0,-1-1 0,2 0 0,-1 1 0,0-1 0,0 0 0,-1 1 0,0-1 1,-1 1-1,-1 0 0,-1 0 0,-2 0 0,-1 1 0,-2-1 0,-2 1 0,-2 1 0,16-3 0,-6 1 0,-3 0 0,-2 1 0,1-1 1,2 0-1,2 0 0,0-1 0,0 1 0,0-1 0,0 1 0,0-1 0,0 0 0</inkml:trace>
  <inkml:trace contextRef="#ctx0" brushRef="#br0" timeOffset="68791">28835 1203 6792,'-5'-5'2201,"0"1"-2078,-10 11 0,-6 6 332,4-5 0,-4 1-337,-7 1 0,-7 2 1,-1-1-1,5-1-1465,-5-1 0,1-1 1344,-3 0 1,-2-1-1,5-3-179,11-4 0,2-2 87,-1 0 0,0-2 497,-7-3 1,-1-5-399,-2-6 1,2-5-215,11 2 0,2-2 0,3 0 16,-5-7 0,7-1 194,14 4 0,6-2 0,2 4-1367,3 3 0,4 3 1349,6-8 0,4 2-101,-5 9 1,3 2-1,0 1 98,4-1 0,1 1 0,0 1 76,1 0 0,0 0 0,1 1-415,0 1 1,1 1 0,-2 2 361,5 0 1,1 2-2,-2 1 0,4 2 0,-2 0 1,-7 2 0,-2 0 0,3 2-2,5 0 1,2 2 0,2 1 0,-1 2-120,-2 5 1,1 2 0,-2 1-1,0 0-80,-5-3 1,-2 0-1,1 0 1,-2 2 154,3 2 1,1 2 0,-3 1-1,-5 2-90,-4 1 1,-5 3 0,-4 2 186,-5 4 1,-4 4 0,-3 1 0,-1-2 93,-1-4 0,0-1 0,-3 0 0,0 1-110,-3 3 1,-1 2 0,-2-2-1,-2-4 231,-3-5 0,-3-4 0,0-2 456,-2-2 0,-1-2 1,1-1-209,-4 1 1,-2-1-129,2-3 0,-5-1 0,-1-1 0,1-1-359,-6-3 1,0-1 0,0-1-10,0 1 1,0-1 0,1-1 86,3-1 0,1-2 1,5-2-108,7-1 0,4-1 932,-12-8-1453,14-4 1,4-4 294,5 2 0,4-2 282,-1-3 0,3-1-83,6 4 1,3 2-111,13-8-34,4 2 63,-11 13 1,1 1-623,6 0 0,4 0 0,0 0 634,3 1 1,2 1 0,-2-1 0,7-3 0,-1 1 0,-6 5 0,0 0 0</inkml:trace>
  <inkml:trace contextRef="#ctx0" brushRef="#br0" timeOffset="69206">27085 1408 7167,'7'5'1545,"24"-3"1,6-2-1354,-17 0 0,1-2-859,6 1 0,5 0 0,3 0 0,1 0 557,-1 0 1,2 0 0,2 0 0,-2-1 0,-2 1-711,-2 0 1,-1 0 0,-1 1 0,2-1 632,2 0 1,3 0 0,0 0 0,-2 1-1,-4-1 187,-3 1 0,-3 0 0,-3 0 0,15 0 0,1 0 0</inkml:trace>
  <inkml:trace contextRef="#ctx0" brushRef="#br0" timeOffset="69490">27810 1353 6985,'-1'-6'3276,"1"1"-288,0 5-2879,44-3-109,-19 3-96,7 0 1,7 0 0,-3 1-203,-9 1 0,-1 0 162,12 1 0,-2 0-300,0 3 436,-24-2 100,-3 0 606,-21 6-507,-14 6-163,-7 4-145,13-9 0,0 1 26,-1-1 0,0 1-1556,-5 4 1,0 0 1454,8-5 1,0 0 0,-1 1 0,5-2 0,10-7 0</inkml:trace>
  <inkml:trace contextRef="#ctx0" brushRef="#br0" timeOffset="69789">27468 1600 3262,'-5'-6'2532,"2"2"-233,3 4-2299,0 0 350,35 6-331,-5-7 1,2 0-379,-6 1 0,1 1 0,1-1 359,4-2 0,2-1 0,-2-1 2,-7 2 1,0-1 0,4-1-550,4 1 1,5-2 0,3 1 0,1-1 0,-1 0 0,-6 1 336,-3 0 1,-3 0-1,0 1 1,2-1-1,1 0 1,3 0 0,2 0-1,-2 0 1,-4 1-1,-7 0 1,13-2-1</inkml:trace>
  <inkml:trace contextRef="#ctx0" brushRef="#br0" timeOffset="70107">28370 1381 4951,'5'6'-390,"-1"-1"3112,-4-5-2839,0 0 1512,41 28-1477,-24-7 82,6-4 0,-3 0 1087,-14 2-779,-7-11 2968,-4 1-2939,-15 7 0,-6 2-769,-5 3-1207,0-1 1,-1 0 615,14-9 1,0-1 207,0 0 1,-1 0 360,-7 3 0,1 0 1,1 0-1,-7 1 1</inkml:trace>
  <inkml:trace contextRef="#ctx0" brushRef="#br0" timeOffset="71111">29997 1107 7212,'0'6'3276,"-1"-1"-3716,1-5 96,14-3 1590,12-2-1000,2-1-74,-7 3 1,-1-1-168,2 2-103,5 3 0,-1 3-383,-2 7 299,11 4 109,-36 9 104,-10-9 659,-9 1 0,-4 0 105,4-6 1,0-1-683,-2 2 1,2-1-178,-5 0-269,22-7-760,9-1-842,21-1 703,-2 0 363,-5-1 0,1-2 869,1-1 0,-2-2 0,0 1 0,7-3 0</inkml:trace>
  <inkml:trace contextRef="#ctx0" brushRef="#br0" timeOffset="71407">30490 1148 8419,'-8'-2'2769,"2"0"-1473,6 2-1150,0 0-798,-34 30-267,28-16 642,-11 4 0,5-1-779,38-7 1356,11-14 293,-2-1-139,-6-7-9,-21 2-64,-7 3-381,0 1 0,-3-1 202,-5-2-1093,-10 0 891,2 0 0,-3 2-73,8 3-44,5 2-1524,0 0 518,7 1 194,1 0-250,3 0 1179,3-1 0,-5 1 0,2 0 0</inkml:trace>
  <inkml:trace contextRef="#ctx0" brushRef="#br0" timeOffset="71692">30736 1135 6481,'5'3'3276,"0"-1"-1501,-5-2-1965,-13 24 89,10-17-36,-10 19 47,13-22 9,1 0 76,1 0-359,11 1-331,5-3 379,0-2-334,3-7 650,-12-1 521,2-11-311,-11 4-630,-2 0 748,-20 2-2050,-2 9 1722,-1-1 0,9 5 0,12 0 0</inkml:trace>
  <inkml:trace contextRef="#ctx0" brushRef="#br0" timeOffset="71940">31091 1080 9914,'3'5'2173,"-1"-2"-2256,-10 15 1,-3 3 0,7-7 55,-6 8 1,1 0 21,10-13-68,5 2 73,0-4 78,16 0-187,-4-4-3168,11-2 2498,-3-1-860,1-5 1,2 0 1393,-6 0 0,-1-1 0,2 0 1,-2 1-1,-1-3 0</inkml:trace>
  <inkml:trace contextRef="#ctx0" brushRef="#br0" timeOffset="72091">31201 1121 5528,'0'3'3276,"1"-1"-2217,-12 21 0,-5 5-1185,5-4 126,-1 5 0,-3 7 0,4-7 0,5-8 0,0 0 0,1-1 0</inkml:trace>
  <inkml:trace contextRef="#ctx0" brushRef="#br0" timeOffset="72507">31843 1189 7342,'3'3'3276,"-1"-1"-2450,-19-2 1,-8-1-891,6 2-1575,-7 0 1,0 0 884,9 5 981,-4 8-2728,11 3 1891,-1 0-311,18 5 711,1-12 909,12 8-733,0 9 146,-6-9 853,-2 6 248,-20-15-1136,-13-4 0,-4-2-1461,0 3 1849,-6-5 0,4-3 1,17 1-1,-3-4 1</inkml:trace>
  <inkml:trace contextRef="#ctx0" brushRef="#br0" timeOffset="72911">31980 1230 12314,'-2'8'876,"-15"6"1,-5 1-1020,8-4 76,-9 5 0,2 3-177,14 2 180,4-1 16,7-4-3229,5-6 2890,4-6-421,13 0-578,4-5 0,2-2 1085,-11 1 0,1 0-416,14-5 0,-2-1 717,-12-2 81,2-3 913,-10 2 1380,-6 4-1957,-2 0 2859,-5 5-2581,-1 2-16,-5 7-603,2-2 652,-5 11-734,6-5-149,-1 14-1455,12-4 644,-3 1 966,16-6 0,-16-13 0,6 0 0</inkml:trace>
  <inkml:trace contextRef="#ctx0" brushRef="#br0" timeOffset="73141">32185 1148 10048,'5'6'2218,"-1"-2"-2207,-4-4-444,0 0 0,0 0 0</inkml:trace>
  <inkml:trace contextRef="#ctx0" brushRef="#br0" timeOffset="73327">32281 1436 7050,'6'0'1554,"0"0"-2156,-6 0 602,47-6 0,-35 5 0,11-2 0,1 1 0</inkml:trace>
  <inkml:trace contextRef="#ctx0" brushRef="#br0" timeOffset="73764">32458 1354 7934,'6'-3'3276,"-37"-6"-1386,14 10-1709,-10-1 0,0 3-136,8 9 39,1 6 0,1 4-221,4 6-215,3-7 1,2-2 163,6 3-508,9-7-600,17-3 590,-3-10 1,2-2 705,-3-1 0,1-1-930,2-5 1,-1 0 1001,2-6 54,-1 0 343,-6 3 0,0 0 677,8-4-746,0-1 612,-15 10-749,-9 5 816,-2 7-835,-3 11 1542,0-2-1789,0 5-112,3-12 42,1-1-330,13 0-130,8-4 111,7-2-231,7-9 527,-5-1 90,-3-1-12,1 3 558,-14 3-202,-2 3-56,-8 3-118,-4 5-349,0 13-3008,0 0 1882,2 2-37,-5-8 1378,13-10 0,-11-3 0,9-1 0</inkml:trace>
  <inkml:trace contextRef="#ctx0" brushRef="#br0" timeOffset="74108">32923 1490 9558,'3'-4'3276,"0"1"-937,-3 3-2429,-33 34 118,25-21-28,-9 8 0,2-1-134,14-9-124,3 0-10,2-1-505,18 5-838,15-10 1113,-1-1 57,-10-9 0,-1-3 441,-2-4 700,8-9 1591,-21 6-1986,-4 3 779,-12 6-986,-4 15-62,1 5-28,4 1-52,8 5-197,3-10-1331,20 7 231,-7-12 0,1-2-938,15 5 1663,-13-6 0,-3-1 0,-8-1 0,-1 0 0</inkml:trace>
  <inkml:trace contextRef="#ctx0" brushRef="#br0" timeOffset="74397">31406 1518 12333,'0'4'1019,"16"3"1,7-1-9,12 1-2104,-12-3 1,4 2 0,1-1 784,1 0 0,2-2 0,1 1 0,-1 0 221,4 0 1,0 0-1,4 1 76,-7-1 1,5 1 0,1-1 0,1 1 0,-2 0 0,-2 0-216,2 0 0,-2 0 0,-1 0 0,3 0 131,-7-1 0,2 1 1,0 0-1,1 0 1,0 0-1,-1 0-436,6 2 1,-1 0-1,1 0 1,0 0 0,0 1 450,-4-1 1,1 0 0,1 1 0,-1-1 0,-1 0 0,-2 0-1,6 1 1,-2-1 0,-1 0 0,-1 0 0,-5 0 0,0-1 0,1 1-1,-1 0 1</inkml:trace>
  <inkml:trace contextRef="#ctx0" brushRef="#br0" timeOffset="80293">23434 1791 6081,'-1'-5'512,"-1"1"-19,-17-1 0,-3 0-493,11 1 0,-21-16 0,35 16 0,7-5 0</inkml:trace>
  <inkml:trace contextRef="#ctx0" brushRef="#br0" timeOffset="80842">23845 1504 7103,'29'-12'368,"1"-1"1,-5 3 0,-4 1 1126,-5 1-302,-11 5-639,2 0-60,-7 3 419,0 0-5,-6 0-1205,-23 4 297,0 2-718,-4 3 0,-1 1 729,12-3 0,0 1 31,-9 3 0,-4 2 0,1 0 62,6-2 1,2-1 0,0 0-88,-1 0 1,0 1 0,1-1 15,-6 2 1,5-1-160,13-5-431,3-2 5,35-6 670,-1-3-466,1 0 0,3-1 365,-4-1 1,2-2 0,3 0-18,1-1 0,4-1 0,2 0 0,-1-1 0,-1 1-635,4 0 1,-1 0 0,-1 0 0,2-1 608,-4 2 1,2-1 0,0 0 0,-2 0 0,-2 2-25,3 0 1,-2 2 0,-5 0 831,9 0-186,-12 2-251,-60 14-93,0 0-1213,3-1 0,0 0 1064,11-3 1,-1 1 54,-5 1 1,-3 0 0,-1 2-337,-1-1 1,1 1 0,-1-1 175,-3 1 0,1-1 0,1 1-52,7-1 0,1-1 0,3 0-49,2-2 1,3 1-60,-15 6-3115,20-5 2197,0 0-269,34-9 1349,4-6 0,-6 4 0,-3-3 0</inkml:trace>
  <inkml:trace contextRef="#ctx0" brushRef="#br0" timeOffset="81093">23763 1449 8800,'6'0'2623,"-1"1"396,-5-1-2064,-3 18-706,0-2-162,0 9 0,0 6-58,1-4 0,1 1 0,1 2-919,0 8 1,0 1-1,1-1 864,0-4 1,0-1 0,1-1 1,0-2 0,2 0 0,-1-5 15,4 12 9,0-5-389,-1-4-549,1 5-684,-3-14 634,2 0-283,-3-16-1219,4-6 1862,3-11 0,-2 7 0,0-6 1</inkml:trace>
  <inkml:trace contextRef="#ctx0" brushRef="#br0" timeOffset="81598">24146 1641 5906,'-8'-7'3144,"2"2"-3035,6 5 208,0 0 1871,-9 24-1838,0 5-1816,3-7 0,0 1 1466,-1 10-28,4-10 718,5-4-737,6-7 793,0 0-676,14-9-70,-7-6-180,3-4 1,2-3 162,-5-2 1,0-2 69,1 2 0,-1-1 166,5-11 21,-15 14-24,-3 2 383,-3-4-89,-11 1-625,1 2-154,-18 2 207,3 6 936,5 6 0,0 2-2513,-1 3 1,3 1 818,-12 11 1,10-3 0,19-13 0</inkml:trace>
  <inkml:trace contextRef="#ctx0" brushRef="#br0" timeOffset="88195">24146 1531 2691,'7'4'1801,"-1"-1"338,-6-3-1646,0 0-339,48 4-327,-29 0 170,10-1 0,-1 3-100,-13 3 50,0 3 343,-1 2-293,-2 2-88,-8 4 0,-2 1 83,3 2-51,-4 1 0,-3-1 14,-4-7 45,-5 4 45,-7-8 175,-2-5 0,-1-1-58,-13 0-362,4-8 0,0-2 200,-2-7 1,11-3 1,3-2-285,4-5-913,8-8 1,3-2-1391,6 3 2586,3-1 0,3 3 0,-3 15 0,4 0 0</inkml:trace>
  <inkml:trace contextRef="#ctx0" brushRef="#br0" timeOffset="96930">4129 6660 14971,'6'-23'-32,"-1"1"1,3-3-1,3 2 36,4 7 1,2 3-157,8-12-27,7 3-269,-12 16 440,-5 4 8,5 1 61,-6 4 105,15 14-138,-10-4-28,-4-2 0,1 1 42,9 8-264,-6-7 259,5 3-4,-8-8 317,10-2-34,-4-9 1,-1-2-227,16-3-33,-10-4 1,1-3-40,-4-1 0,-1 1-1232,-3 2 1,-1 0 1213,4-1 0,-1 2-34,1 3-2,0 4-9,0 3-8,1 2 8,0 3 42,1 3-415,-6 1 1,1 0 425,10 6-7,-10-4 1,1 0-170,-1-2 0,-1 1 222,10 1 1054,-6-3 0,1-2-994,2-3 1,0-2-88,-5-1 0,0 0-23,5-1 0,0-3 18,-5-3 1,-1 0 623,10-6-643,-10 4 0,-1 1-3,7-5-1344,-4 3 1,1 0 1237,7-3 62,-8 5 1,1 1-441,9 4 484,-7 3 82,8 4-21,-11 4-84,2 6 1,1 3 22,7 3-820,-6-2 0,0 1 820,3 1 9,2-1 120,-1-3-71,-8-6 1,2-1 25,8-3 0,1-1-67,-6 0 0,0-2-13,5-2 0,-2-3-150,-4-4 0,-3-2 115,-4 3 0,0-1-27,6-4 1,-1 0-27,-7 3 0,0-1-171,4-3 1,2-1 0,-1 0 223,0 1 0,-1 1 3,12-9 0,0 2-80,0 3 2,-2 4 33,-4 4 73,-3 4 8,-2 2 222,9 15-194,-12-4 1872,8 11-1782,-9 0-90,-4-5 855,3 3-810,-5-7 149,11 0-132,-8-5 335,9 0-327,-11-7-27,1-1 36,2-4-34,0-2-81,2-4-34,2-4 1,1 0 1007,7-5-1023,-5 4 0,0 1-29,2 1-207,-6 7 0,0 1 310,9-1 20,-5 4 0,1 2 0,11 11-383,-1 0 416,-4 8-78,-9-2 0,-7-3 0,1 2 42,8 6 996,-8-7 0,1 1-1008,7 1 1,-1-1 73,9 3-78,-8-4 1,2-3 51,-4-5 1,-1-2-26,14 1-27,-12-2 1,0-1-27,11-1-13,4-4 1,2-1-19,-19 3 0,2-1-789,4 0 1,6-1 0,0 0 0,-6 1 772,10-1-891,3 3 0,-2 3 938,-14 4-377,7 7 377,-9-1 412,1 2-409,-5-2 0,0-1-3,10 7 65,3-1 1,2 0 31,-10-8 0,0 0-54,5 2 0,-1 0 38,-3-6 1,-4-2 5,2-1 1506,4 0-1531,-10-3 2510,14-8-2575,-10 1-56,10-9-2246,-8-4 2297,-6 2-160,1-9 117,-7 5-30,-6 4 0,0-3 33,-1-3 1,-1 0-19,1-1 0,-1-1 14,-3-10 1,-1 2 2,1 13 0,0 0 18,-3-6 0,0 0 142,1 9 0,-2 0-200,-3-14 1,0 0 53,2 12 0,1 1 1419,-3-11 0,0 0-1404,2 9 0,1 1 20,-2-10-41,1 6 1,0-2 38,1 2 1,1 0 5,0 4 1,0 1-1,0-3 0,0 2-4,-1 3 67,-1-2-8,1 6-59,-2 0-154,-3 3 1021,2 5-965,-5-3-42,-3 4 135,1 0 5,-8 0 0,1 2 40,-4 0 1,-2 0-37,9 1 0,-1 1-378,-12-2 0,-1 1 374,13 0 0,0 1 39,-1 0 1,-1 0-8,0-1 0,-1 1-29,-1 0 0,-1-1 36,-2 0 0,-3 0-4,3 1 1,-2-2 0,-1 1 0,3 0-930,-11 0 1,0-1 906,10 1 1,-4-1-1,1 1 1,4 0-1225,-6-1 0,3 1 1215,-5-1 1,-1 1-5,0-1 0,-1 1-800,0 0 0,-1 0 797,14 0 0,0 1 1,-3 0-203,-1 0 1,-3 0 0,-2 0-1,0 1 1,4-1 202,-6 0 0,3 1 0,-3-1 23,5 0 0,-2 1 1,-2-1-1,1 1 1,1 0-21,-2-1 0,1 1 1,2 0-1,0 0 1,-3 0 0,1 0 0,-1 0-1,2 0 0,-2 0 1,0 0-1,2 0-1,2 0 0,1-1 0,-3 1 32,2 0 1,-4 0 0,-1 0-1,1 0 1,2 0-33,-3 0 0,2 0 0,-3 0 39,5 0 1,-3 0 0,-1 0-1,1 0 1,5 0-63,-8 0 1,2 0 22,9 0 0,-1 1 0,1-1 0,-7 1 0,1-1-299,-3 1 1,0 0 295,0-1 0,-2 1-24,2-1 0,-3 0 0,2 0 242,-2 1 0,1-1-227,4 0 0,-2 0 0,4 1-41,5-1 0,2 0 9,-1 1 1,1-1 24,0 1 1,1 0 15,0 0 1,0 0 0,2 0 1,-2 1 275,-2 0 0,-1 0 0,0-1-270,-6 2 0,1-1-1,-7 0 0,1 1-1,5-1 1,4-1 1105,-4 1-1108,12-1 0,0 1-6,-1 1 1,0 0-32,-6 1 33,7-1 0,1 1-733,-1 0 737,-6 2 570,10 0-614,-17 4-1263,5 5 1307,0-1 31,1 3 1548,15-5-1535,1 3-41,-1 4 2150,1 3-2118,3-1 0,-1 3-13,-1 7 1,0 1-789,-1 1 1,0 1 765,1 4 0,-1-2 3,4-7 0,1-1 6,-1 1 1,1 1 56,0 0 0,1 0-27,0 0 0,0 0 6,2-1 0,0 2-31,2 2 0,0 3 0,1-2 4,-1-2 0,1-1-3,1 0 0,1 3 0,0-5-12,2-7 0,0-1-3,1 0 0,1-1 0,0 0 0,1-1 0,0 0 0,1 1 1221,1 4 0,5 1-1262,2-3 0,4 0 0,2-3-192,5-2 1,4-2 0,0-2-417,-2 2 0,0-1 0,3-6-55,0-6 0,3-6 1,1-2-1,0-3 704,-1-1 0,2-3 0,1-2 0,-2 0 0,-3 2 0,3 1 0,-3 1 0,1-2 0,-1-1 0,1 0 0,-1 0 0,1 0 0</inkml:trace>
  <inkml:trace contextRef="#ctx0" brushRef="#br0" timeOffset="103238">26908 12485 3318,'29'7'198,"0"0"1,0-1 0,1 1 0,0-1-1,-1 0-523,-2-1 1,0-1-1,0 0 492,5 1 0,1 0 1,0 0 38,3 1 0,0 0 0,1 0-127,-8-1 0,-1-1 0,1 1 1,4 1-43,-4-1 1,4 1-1,2 1 1,0-1 0,0 1-1,-1-1 1,-2 0-142,0 0 1,-3 0 0,0-1-1,1 1 1,2 0 129,0 1 0,2-1 0,2 1 0,0 0 0,-1 0 0,-2 0 0,-2-1-1,3 1 0,-2 0 1,-2-1-1,1 1-5,0 0 0,0-1 1,1 1-1,-1 0-79,0 0 0,0 0 0,-1-1 1,1 1 90,-1 0 0,0 0 0,0 0 1,-1 0 29,0-1 1,-2 1 0,2 0 0,2 1-21,0 0 1,2 1-1,2 0 1,1 1-1,-1-1 1,-1 1 26,2 0 1,-2-1 0,1 1 0,0 0-1,1 0-96,-2-1 0,1 1 0,0 0 0,0 0 0,1 0 0,-2 0-61,-1-1 1,0 0 0,0 1 0,-1-1 0,-1-1-1,-2 0 69,9 3 1,-4-2-1,2 1 5,-3-1 1,2 0 0,0 1 0,-4-2-138,-2 0 0,-3-1 0,1 0-760,4 1 1,2 0-1,-3 0 317,0 0 1,0-1 740,5 1 0,-5-1 0,-12-2 0,-6-3 1</inkml:trace>
  <inkml:trace contextRef="#ctx0" brushRef="#br0" timeOffset="103988">25705 14537 4360,'33'8'351,"1"0"0,0 0 0,-4 0 0,5 1 0,3 1 0,1 0 0,0 0 0,-2 0 0,-3 0-247,0-1 1,-3 0 0,-1 0 0,2 1 0,4 1-107,-5-2 1,2 1 0,3 1 0,2 0 0,1 1 0,0 0 0,1 0 0,-1 0 0,-2-1 0,-2 1 0,-3-2-14,3 2 0,-3-1 0,-2 1 1,0-2-1,-1 2 0,2-1 1,2 1-12,-1 0 0,1 0 0,2 0 0,0 1 1,1 0-1,-1 0 0,-1 0 0,0-1 0,-2 0-41,5 3 1,-3-2 0,0 1 0,0-1 0,2 2 0,3 0-8,-10-3 1,3 1 0,1 0 0,1 0 0,1 1 0,1 0 0,-1 0 0,1 0 0,-1 0 0,-1-1 0,-2 0 0,-1-1-171,3 2 0,-1-2 0,-3 0 0,0 0 0,1-1 0,0 1 0,1 1 0,4 0 244,-5-1 0,4 1 0,1 0 0,2 2 0,1-1 0,0 1 0,0-1 0,-1 0 0,-1 0 0,-1-1 0,-4-1 0,-2-1 0,-3-2 0,10 5 0,-6-4 0,-3 1 0,3-1 0,0 0 0,-1 0 0,0 0 0,0 0 0,0 0 0</inkml:trace>
  <inkml:trace contextRef="#ctx0" brushRef="#br0" timeOffset="149600">19237 5360 12860,'3'-2'2380,"0"0"45,-3 2-2243,-10 33 66,3-8 0,0 3-683,-2 5 1,-2 5 453,4-8 0,-2 3 0,0 1 0,1-3-805,0-1 1,1-2 0,-1 0 785,-1 7 0,-1 0 0,1-2-82,-2 2 1,2-6 575,1-4-1088,0-4-19,6-17 473,4-6 554,3-7-291,4-6-672,2-2 1,2-2 548,-2 3 0,-1-2-5,3-6 1,1-2-654,2 1 0,3 0 0,-1 0 652,0-5 1,0 2-293,0 4 1,1 0 0,-1 3 295,-2 1 1,-2 4-482,2 2 556,-1 5 1746,3 4-1763,0 14-3,6 1-48,-8 14-4,-7-7 1,0 2-47,-2 11 962,-3-4 1,0 1-1396,-3-7 1,0-1 979,0 19-1684,-1-10 562,0-14-2657,-1 2 2666,0-6 0,0-2 0,1-5 0</inkml:trace>
  <inkml:trace contextRef="#ctx0" brushRef="#br0" timeOffset="149913">19675 5661 7252,'-1'-6'1192,"0"1"1864,1 5-2692,-24 30-425,17-10-1005,-6 3 1,3 0 816,13-4-36,3-2 998,6-9-1548,10-2 1951,-4-3-1576,16-12-1365,-6-17 2175,-6 2-53,-6-10 813,-13 17-914,-2 0 45,-2 1-107,-2 2-97,-2 0-522,-11-5-69,6 8-303,-7-4-2420,7 8 0,4 3 3153,0 0 1,5 3-1,0 0 1</inkml:trace>
  <inkml:trace contextRef="#ctx0" brushRef="#br0" timeOffset="150498">20140 5538 13313,'4'2'1824,"0"-1"-1371,-4-1 810,-35 10-1091,18 0 0,-1 2-129,-6 0 1,-1 0 17,6 4 1,4 0 8,-3 14-2146,7-9 2073,2 7-2797,11 1 2607,3-11 86,6 6 21,3-14-214,12 0-359,-3-4 533,10-1-24,-8-6 1,1-3 95,-2-2 1,1-1 30,3 0 1,1-2 21,0-4 0,-4-2 37,-3-2 25,0 4 1,-1-2 1158,-4-7-999,5 5-53,-13 2 3089,-10 10-3117,-2 2 36,-2 1 141,-11 4-203,4 1-10,-7 4 890,9 2-957,-3 6-43,6-4 79,0 4-151,5-6-37,10 8 37,0-6 44,10 6-266,9-6 9,-4-4-191,-1-3 1,2-1-36,-2-2 1,0-2-761,0 0 1,0-1-249,0-1 1,-1-1-1753,5-5 2558,1-4 0,-14 6 0,-1-1 0</inkml:trace>
  <inkml:trace contextRef="#ctx0" brushRef="#br0" timeOffset="150880">20919 5374 15646,'1'8'999,"-13"17"1,-5 3-930,4 1-935,0-2 0,-3 5 0,4-3 846,6-6 1,1-1 18,-1 8 0,0 0 390,3-10 1,0 0-555,-1 13 1,1-2 39,-2 6-386,2-11 1,0-2 451,0-9 58,0-4 0,0-5 1177,1-3-1334,0-2-762,-1-15 611,2 1 40,-1-16-26,12-8 196,1 8-215,-1 10 1,1 0 214,9-5-537,-3 8 0,2 2 554,3-2 19,12-2 62,-16 17 134,-7 6 90,-4 11 70,-3 17-162,-12-5-62,3 6-70,-8-19 1276,-1-1-1660,-1-2 1000,-1-2-2050,2-2 623,-4-1 0,10-4 1,-2 0-1</inkml:trace>
  <inkml:trace contextRef="#ctx0" brushRef="#br0" timeOffset="151130">21165 5702 6427,'-6'-1'2920,"2"0"-807,4 1-2230,-31 34-1118,28-14 1132,-11 1 1,5-2-91,24-4 1088,4-9-1088,3-3 59,3-2 38,0-4 1679,1-3-1398,-5-6 0,-1-2-79,-1-1-106,-3 1 0,-4 0-308,-14-4-117,-6 5 894,-8-4-469,-8 10 0,-8 2 0,5 1 0,-1-4 0,-9 4 0,0-1 0</inkml:trace>
  <inkml:trace contextRef="#ctx0" brushRef="#br0" timeOffset="151365">18800 6017 14616,'35'7'609,"0"0"1,-5-2 0,4-1 0,2 0 0,-2 0-1430,-5-2 1,-2 0 0,3 0 0,3 0 774,-4 0 1,2-1-1,3 1 1,1-1-1,2 1 1,1-1-1,1 1 1,0 0-8,-5-1 1,1 0 0,2 1 0,1-1 0,0 0-1,0 1 1,1-1 0,0 1 0,0-1 0,-1 0-1,0 1 1,-2-1 27,3 1 0,0-1 0,-2 0 0,0 1 0,1-1 0,-1 0 0,0 1 0,1-1 0,1 1 0,1-1-62,-4 1 0,1-1 0,1 1 1,1-1-1,0 1 0,0-1 0,0 1 1,0 0-1,0-1 0,0 1 1,-2 0-1,1-1 0,-2 1-172,1 0 1,0 0 0,0 0 0,-1 0 0,0 0 0,-1 0 0,0 0 0,-1-1 0,0 1 0,0 0 0,-2 0-153,6 0 0,-2 0 1,-2 0-1,0-1 1,1 1-1,0 0 0,1 0 1,2 0 333,-2-1 0,3 1 0,1 0 0,2-1 1,0 1-1,-1 0 0,0-1 0,-1 1 1,-3-1-1,-3 0 0,-4 0 0,11 1 1,-5-1-1,-3 1 0,2-1 0,-2-1 1,-1 1-1,1-1 0,0 1 0,0 0 0</inkml:trace>
  <inkml:trace contextRef="#ctx0" brushRef="#br0" timeOffset="155925">27782 3186 11118,'4'6'3276,"-2"-1"-1730,-2-5-443,0 0-629,-4-1 91,-15-1-3842,-1-1 3302,-15 0 45,2 1-498,8 0 1,-5-2 0,1 1 427,0-1 0,-1 0-449,2 0 0,-5-1 1,0-1-1,2 0 388,0-1 1,2-1-1,-1 0 44,1 0 1,-1 0-1,1-2-257,-3-3 0,-1-2 1,5 0 273,4 1 0,3-2 471,0-1 1,0-4 0,3-1-525,5-1 1,2-3 0,1 1 314,-3-6 0,1-1-262,2-5 0,4 1-17,7 15 0,1 2 17,1-1 0,2 0 0,1-1 0,3 1 0,1-1 0,2 1-4,0-1 0,5 0 3,1 2 0,5-2 1,2 1-1,-3 1 1,0 2 0,-1 1 0,2-1 189,4-2 1,2-1-1,1 0 1,-2 3-190,-2 4 0,-1 2 0,0 0-15,2 1 0,-1-1 0,2 2 12,-1 0 0,1 1 1,0 1-22,1 0 1,-1 1 0,1 1-33,-1 0 1,0 2 0,3 1-25,-2 2 0,4 2 0,1 1 0,-1 1 0,-3 0-152,5 1 1,-4 1-1,3 2 215,-5-2 1,3 1 0,0 2 0,-1-1 0,-5 2-20,-1 4 1,-4 0 0,0 2 22,0 0 1,-1 2 0,-1 0-572,-1 2 1,-1 1-1,0 0 540,-2 2 0,0 1 1,-1 0-2,-1 0 0,-1 0 0,-2 4-246,-2 0 0,-1 5 0,0 0 0,-2 0 0,1-2 252,0 3 1,-2-2 0,0 3-21,-1-5 0,-1 3 1,-1 1-1,0-2 1,-2-3 43,-2-2 0,-2-2 0,-2 0-75,-6 9 0,-4 1 0,0-2 108,3-8 0,0-1 0,-3 0 25,-3 5 1,-2 1 0,-5-2 206,-1-5 0,-4-2 0,0-1 0,1-2-183,3-1 0,1-3 0,-2 1 5,-4 2 0,-3 0 0,0-1 0,3-3-25,4-4 1,2-3 0,0 0-45,-2 0 1,0-1 0,0 0-3,-1-1 1,-1-1 0,1 0-60,-1 0 1,-1-1 0,1-1 57,0 0 0,0 0 0,-2-1-52,2-3 1,-2 0-1,-2-2 1,1 0-1,2-1 53,1-1 1,2 0-1,0-1 1,-1 0-2,-5-2 0,-2 1 0,1-2 0,6-1 275,-5-8 1,9-3-301,6-9-28,11-3 53,14-1-232,10 13 0,8-3 1,1 3 98,1-1 0,3 1 53,-5 5 0,3-1 0,1 0 0,-2 3-42,0 3 1,-1 2 0,0 1-174,2 0 0,0 0 1,0 1-27,-1 1 0,0 0 0,3 0 321,2 2 0,4 0 0,-1 0 0,-5 1 0,1-1 0,-3 1 0,2 1 0,-1 0 0,0 1 0</inkml:trace>
  <inkml:trace contextRef="#ctx0" brushRef="#br0" timeOffset="156307">27304 3241 12070,'-6'-3'1611,"1"2"-1261,-31 13 313,15-3-394,-3 5 0,-4 5 0,4-1-2772,-3 8 2507,5 0 0,3-1 5,10 0-1,4 1 101,3-2-55,6-1-15,10-2 1,4-1-40,11 4 35,-3-6 0,5-1-631,-5-10 0,2-3 0,0-1 631,8 1 0,2-1-10,-3-1 1,3-1-1,-1-1-25,-7-1 0,0-1 0,2-1-562,2-1 0,2-1 1,1-1-1,0 0 380,-6 0 1,0-1 0,0-1-1,1 1 1,-1-1-133,0 1 1,0 0-1,0-1 1,-1 0-1,0-1-95,2-1 1,1-2 0,-2 0 0,-3 1-685,1-1 1,-3 0 0,-2-2 1054,0-5 0,-1-2 0,-2 3 0,0 4 1,-1 0-1,-4-5 0,0 1 0</inkml:trace>
  <inkml:trace contextRef="#ctx0" brushRef="#br0" timeOffset="157987">28316 3350 9435,'3'1'238,"0"0"863,-3-1-919,30-34 47,-19 20-16,10-13 0,1-2-76,-5 0-56,-6 12 0,-1-2 105,1-2 1,0 0-1589,1-6 1743,2-9-337,-9 12 0,-1-1 242,-1 1 0,-1-1-196,1-3 1,-2-2 87,-2-4 1,-2 1-51,1 12 1,-1 1-67,-2-7 1,-1 0 125,-5-6 0,-3 1-60,2 5 1,-1 1-85,-3-5 0,0 0 112,-2 4 1,1 3-1502,-3-4 1424,6 11 0,0-1-1084,-5-4 0,-1 1 913,-7-6 79,6 6 0,-2 0 812,-5 0-933,4 7 1,-2 0 34,6 4 1,-2 0 134,-5-3 0,-4 1-106,1 4 0,-1 1 0,-1 2 96,3 1 1,0 0 0,-1 1 57,-5-1 0,-1-1 0,-1 3-17,-1 1 0,-1 3 0,3 0 18,1 0 0,1 2-45,5-1 0,-2 1 0,0 2 51,2 1 0,0 2 0,-1 1 0,3 0-539,-5 3 0,2 1 0,0 1 489,2-3 0,0 1 1,0 0-1,3 1 116,0 2 1,3 1-1,3-1-117,-2 4 0,3 0-126,1 0 1,0 1 125,-2-1 0,2 3-42,4 2 0,2 4 0,1-1 56,-3 6 0,1 1-14,5-8 0,2 1 0,0-1 0,-1 1 0,4-2 68,12 9 1212,-5 0-1319,6-19 0,1 1-14,9 14 32,-3-14 1,4 0-1,-2-2-45,1-1 0,1 0 591,1-1 0,2 1 0,-1-3-753,9-4 0,-2-3-783,-7-1 0,0 0 745,5-1 0,3-2-827,-5-4 1,0-3 0,-2 1 545,-4 2 1,-1-1 0,12-4 0,-5 0 0,-17 5 0</inkml:trace>
  <inkml:trace contextRef="#ctx0" brushRef="#br0" timeOffset="158734">27495 3897 7056,'31'0'-469,"-1"-1"1,1 0 0,1 1 0,-3-1 0,9 1 0,-31 0 0</inkml:trace>
  <inkml:trace contextRef="#ctx0" brushRef="#br0" timeOffset="159283">27468 3993 9794,'3'4'484,"-1"-1"-221,-2-3 56,40 1-635,-7 0-323,-5 1 0,0-1 494,5 1 247,-15 0-231,-6-1 39,-4 1 90,-5 1 636,-10 5-429,-2-1 1025,-9 7 101,-7 1-944,6-3-146,-4 2-97,10-4-3,0 2-350,7-5-99,0 2 15,6-6 146,3 1-135,6 2 72,17-1-41,7 0-897,3-2 1079,-5-1 2,-13-1-220,-3 0 184,-5 1 62,-3 0 521,-4 4-247,-3 0-179,-4 5 1061,-4 0-983,-4 1 158,-2 2-147,-3 1-108,1 0 152,2 0 0,0 1-89,-8 4-91,6 11-9,5-15 227,13 1-308,-3-2 36,0 0-100,3-2-144,10 4 127,-2-8 25,8 1 131,-5-9-47,1-3-51,0-2 104,-2-4 73,0-1 8,0-11-100,-6 8-79,0-9-11,-8 11-183,-3-1-133,-3 0-376,-3 1-129,-2 0 930,-13-6 0,15 9 0,-6-3 0</inkml:trace>
  <inkml:trace contextRef="#ctx0" brushRef="#br0" timeOffset="159625">27933 3993 12381,'5'2'1465,"-1"-1"-1398,-4-1-263,20 5 70,-14-2-418,15 12 502,-27 0-84,0 3-145,-15 0-37,8-8-110,-5 1-1746,8-5 1582,6-3 582,3 0 848,10-5-431,1 1-53,5-3 919,23-3-1283,-15 3-55,-3 1 0,1 0-1146,3 2 210,-8 0-933,2 0 1924,-13 1 0,-2 0 0,-3 0 0</inkml:trace>
  <inkml:trace contextRef="#ctx0" brushRef="#br0" timeOffset="159935">27837 4225 4812,'7'8'302,"-2"-2"15,16-2 1,4-2-690,-3 2 936,6 0 0,1 2-721,-3 7 474,-12-2 903,0 4-764,-12-4 15,-2-4 1655,-2 1-2126,-1 0 1090,-2-1-2070,-2 6 207,4-6 115,-1 3 31,5-5 627,1-3 0,2 0 246,2-2 846,7-7-635,-5 3 159,-3-6-6,4 5 59,-11-1-669,9 2-3277,-10-5 3203,-5 2 0,3 0 0,-2 3 1</inkml:trace>
  <inkml:trace contextRef="#ctx0" brushRef="#br0" timeOffset="160086">28261 4376 12644,'6'5'84,"-1"-2"0,-5-3 0,0 0 0</inkml:trace>
  <inkml:trace contextRef="#ctx0" brushRef="#br0" timeOffset="160535">28534 3993 10606,'4'1'2710,"-1"0"-1909,-3-1-801,-6 36-2422,4-20 2238,-1 7 1,0-1-613,3-4-793,0-2 343,3 1 645,7 3 1,-6-11 0,6 2 0</inkml:trace>
  <inkml:trace contextRef="#ctx0" brushRef="#br0" timeOffset="160983">28589 4048 7433,'4'-1'3276,"0"1"-3489,-4 0-179,27 4 210,-19 1 101,19 5 230,-35 10 231,-5-3-178,-10 4 25,10-9-227,-2-6-146,13-1 45,-3-1-69,-4-2-295,13 1 574,-7-1 163,17 2-71,-5-2-27,4 1-57,-1 0-35,0 1-91,9 6-36,-8-2 37,4 5-54,-13-3-394,-3 8 302,-5-4 169,-9 4 1,-1-1 57,-4-1-584,2-2 1,-1-1 981,3-3-34,1-1-37,2-1-11,2 0-89,3-1-82,1 0-405,9-1 58,2-1-42,18-4 34,-4 0-90,10-2-559,-2-1 1,-1-1 166,2 0 342,-4 0 0,-3 0-325,-12 2 36,-6 1 73,-3 1-162,-12 2 655,1 8 0,-3-6 0,6 4 0</inkml:trace>
  <inkml:trace contextRef="#ctx0" brushRef="#br0" timeOffset="161202">28644 4485 6812,'-2'-3'2245,"1"1"-1654,1 2 1657,-19 37-2122,14-23-57,-6 11 0,3-2-279,11-11 56,2 1-247,14-6 477,-4-4-73,10-4 30,-8-4-33,0-5 0,-1-2 98,-1 1 56,-2 0 93,-1 0-113,-6 5 65,0 2-26,-5 3 18,-1 1-48,0 4-68,0 1-75,0 4-787,0 10-22,2-7-218,1 5 80,1-13-92,3-2 1039,5-4 0,-6 1 0,3-2 0</inkml:trace>
  <inkml:trace contextRef="#ctx0" brushRef="#br0" timeOffset="161775">28945 4184 2242,'2'5'3276,"0"-1"0,-2-4-945,28 8-2574,-16-5 723,21 7-1149,-20-3 450,-6-2 252,1 8-305,-11-3 1418,-2 3-1345,-6-2-11,-1-2 93,-2 1 69,-17 12-3187,17-11 3462,-10 8-37,22-16-27,1 0-46,1-2-16,1 0 22,11 0-58,7-1-147,5-1-63,3-1-65,-5 0 3,0-1 33,-1 1 3286,-2 1-3622,1 1 527,-11 3 476,1 1 297,-19 6-580,1 0 151,-9 5-34,2-4 278,-14 11-552,13-8-53,-7 7 0,17-12-3277,1 0 3036,3-1 160,1-2-81,2 0-118,9 3 89,-2-5-80,9 1-130,-3-4-1673,10-7 514,-4 0-677,5-5 2237,-8-3 0,-9 8 0,-1-3 0</inkml:trace>
  <inkml:trace contextRef="#ctx0" brushRef="#br0" timeOffset="162002">29218 4198 9763,'5'5'2646,"-1"-1"-3161,-4-4 288,0 0 216,32 9 106,-17 5 77,3-5 0,-2 2 63,-9 7-125,-11 2-239,-1-8-171,-4 3-2239,-2-1 1419,4-6 14,-2 1-255,7-6 1361,1-2 0,0-1 0,1 0 0</inkml:trace>
  <inkml:trace contextRef="#ctx0" brushRef="#br0" timeOffset="162535">29273 4335 7212,'4'5'2190,"0"-1"-1871,-4-4-31,0 0-215,25 19 109,-18-10 120,20 16-38,-25-17 44,1 0-9,-1 3-433,0-4-20,0 0-739,2-5 492,1-3 90,3-3-473,15-13 630,0-1 124,5-5 102,0 3-925,-13 11 1161,3 0 1087,-5 5-687,-4 2-470,0 1-92,-6 2-37,-1 1 107,-1 2 19,0 1 1066,0 3-948,-5 8-199,-1-1 8,-6 6 82,-1-6 45,-2 1-54,0-1-84,0-1-53,1 0-341,-6 6-307,9-6 43,-2 3 73,9-11-73,6-2 334,1-2 162,14 0 81,0-2 28,3 0 2,-5 0-10,-15 0 39,10 2 98,-12 1 53,9 3-196,-7 10-48,-8 3-30,2 1 164,-6-1 192,1-4-191,3-4-3,-1 7-159,6-9-9,0 1-227,5-6-505,5-1 234,3-2-20,6 0-2759,17-13 2457,-10 2 1,3-4 0,-17 8 0</inkml:trace>
  <inkml:trace contextRef="#ctx0" brushRef="#br0" timeOffset="162685">29779 4704 3900,'-3'-5'756,"1"1"0,2 4 0</inkml:trace>
  <inkml:trace contextRef="#ctx0" brushRef="#br0" timeOffset="163058">28890 4800 3158,'34'2'191,"1"1"1,-1-1 0,-4 1 0,0 0-444,3-2 0,5 0 0,0 1 0,-6-1-1172,2 0 1,-3 0 1423,3 0 0,-3 0 0,-1 0 0,-3-1 0</inkml:trace>
  <inkml:trace contextRef="#ctx0" brushRef="#br0" timeOffset="165135">27673 3145 10396,'4'0'1727,"-2"0"251,-2 0-1908,-35-7 173,19 5-46,-6-2 1,-2 1 131,1 5 0,-1 1-217,-1 3 0,-1 0-539,-5 0 0,-1 2 536,6 0 0,0 1 1,2-1-585,1 1 0,0 0 528,-6 3 0,-2 2 11,8-2 1,0 3-1,2-1-26,-5 4 0,2 0-82,-6 5 1,2 0-24,9-3 0,4 0 25,2 3-20,0 6-44,12 4 103,11-6 11,4 5-164,11-10 287,-4-11 1,1-1-131,-3-2 1,2-1-2,5 1 0,3 0 0,5-2-142,0-3 1,4-1 0,3-1 0,-1 0 0,-3 0-424,-6 0 0,-1 1 0,-1-1 0,3 0 553,-1-1 0,3 0 1,2-1-1,-1 0 1,-4 0-1,-4-1 242,5-2 0,-2-1-226,-3 0 0,5-1 1,0-1-1,-1 1 5,-3-2 0,0 0 0,0-1 0,1 1-268,2 0 0,0 0 0,0 0 1,0-2 280,-2-1 0,1-1 1,-3-1-1,-3 1 13,0-2 0,-1-2 31,-3-1 1,3-3 0,-1-2-1,-2 1 31,-1-2 0,-3 0 1,1-1-66,4-4 1,0-1 0,-2-1 69,-2-1 1,-1-2 0,-3 4-17,-1 0 1,-2 2 1,4-8 1,-2-1 70,-4 4 1,-3-1-47,-2 6 0,-2 0 0,0-1-148,0-5 0,-2-1 33,-3 4 0,-3-2 0,-1 5-99,-1 6 0,-1 2 190,-5-6 1,-2-1 62,-3 2 1,-5 1-135,0 3 1,-3-1 0,1 2 382,4 2 0,1 1 1,-2 0-368,-4-2 1,-2 1-1,0 2 4,3 4 1,1 1-1,0 2-24,-5-2 0,0 0-14,4 2 0,0 0 0,-3 1-63,0 2 0,-1 1 0,-1 0 0,3 0 31,1 1 0,2 0 1,-2 0 5,-3 1 0,-3-1 0,1 0 0,2 1-31,-6 2 0,1 0-13,-1 0 0,0 1 18,-2 1 0,1 1 40,13-1 1,0 0 0,-3 2-63,-6 1 0,-3 3 0,-1 0 0,2 0-415,6 0 1,1 1-1,1-1 1,-2 2 488,-5 0 0,-1 0 0,0 1 0,4 1 0,1 0 0,4 1 0,1 2-63,-7 8 0,5 0 9,7-5 1,2 1-303,2 6 0,0 4 1,5 0 156,6 0 0,5 1-127,-2 6 0,5-1 215,6-9 1,6-2-514,9-1 1,4-3 291,-5-5 0,1 0 68,-2-3 1,2 0 0,3-2-557,1-3 1,3-1 0,0-1 0,-2-1 631,7 1 0,-1 0 0,-3-1 0,2-1 0,-7 0 0,-5-3 0</inkml:trace>
  <inkml:trace contextRef="#ctx0" brushRef="#br0" timeOffset="166936">25581 2311 12297,'-16'2'1041,"3"0"-1041,-9 11 0,-7 10 0,5-4-3277,-1 4 2184,-1-3 1,-6 5 0,9-5-626,14-3 834,4-3-219,3-2 832,7-3 1,-3-4 0,4-2 0</inkml:trace>
  <inkml:trace contextRef="#ctx0" brushRef="#br0" timeOffset="167086">25444 2434 6683,'12'4'3276,"-3"-1"-95,-9-3-3181,0 0-174,24 23 138,-11-15-873,3 5 0,1-2 329,1-9-1321,8-11 918,6-1 983,-11-5 0,3-6 0,-4 4 0,10-1 0,-8-3 0,1 0 0</inkml:trace>
  <inkml:trace contextRef="#ctx0" brushRef="#br0" timeOffset="167492">25841 2242 8781,'-14'29'241,"1"-3"0,-1 1 624,3-8 1,0 0-885,-3 5 1,2-2 123,0-1-197,9-13 663,1-3-1302,3-4 540,10-10 158,1-1 27,9-8 3,-3 2 658,2-1-655,-2 1-38,10-5 136,-12 9 567,2 0-665,-13 10 37,-5 2 187,0 2 613,0 3-475,0 17-371,0 3-52,0 7 24,-1-6 29,0-7-110,1-2 64,-1-1-83,7 8 112,-1-10 353,12 6-229,-4-15-82,7-2-17,-5-5-82,2-2 195,6-14 203,-10-1-100,2-4-146,-13 7-70,-3 6 0,-4 2-62,-3-1-1655,-18-5 1717,-5-3 0,5 5 0,5 0 0</inkml:trace>
  <inkml:trace contextRef="#ctx0" brushRef="#br0" timeOffset="167703">26155 2215 8797,'2'4'2523,"-2"-1"-2924,0-3 449,26 23 78,-20-11-514,3 12 0,-2 1-550,-13-7-614,-6 11-492,7-21 2065,3-2 0,0-3 0,2-2 0</inkml:trace>
  <inkml:trace contextRef="#ctx0" brushRef="#br0" timeOffset="167911">26361 2215 10900,'4'4'2276,"0"-2"-2629,-4-2 398,0 19 162,4-11 28,0 12-18,8-16-1176,14-1-29,-8-1-549,7 0-31,-17 2-423,-4-1 1991,-2 5 0,-2-6 0,-1 3 0</inkml:trace>
  <inkml:trace contextRef="#ctx0" brushRef="#br0" timeOffset="168103">26210 2502 6574,'4'2'3276,"0"-1"-457,-4-1-2973,36 7-3123,-21-3 1980,8 2 1,-2-1 2640,-11 1-1234,-1 4 956,-5-2-604,-11 10-2385,-7-4-127,-4 1 2050,0-5 0,11-7 0,3-1 0</inkml:trace>
  <inkml:trace contextRef="#ctx0" brushRef="#br0" timeOffset="168387">26497 2393 14123,'5'4'1333,"-2"0"-1252,-3-4 70,60 12-3428,-26-4 2538,-9-3 1,4 1 0,0 0 837,9 4 1,-2 0-167,1-1 0,-1 0 138,-10-1 0,0-1 0,0 0 285,5 2 0,-2 0-356,3 2-28,-2-1 28,-3 0-612,-6-3 1,-1 1 91,0-1 1785,10 3-2035,-27-8-151,-7-3-2356,-8-5 2490,-6-2 1,4 1-1,5 1 1</inkml:trace>
  <inkml:trace contextRef="#ctx0" brushRef="#br0" timeOffset="168587">27017 2489 7131,'-2'-7'3276,"1"3"0,1 4-254,39 3-4661,-16 5 1,0 0 1173,6-2 0,0 0 463,-4 4 1,-3 1 443,-4-2-442,-3 0 644,-2 1 252,-11-4-544,-7 3-265,-13-1 0,-5 0-265,4-1 0,-2 1 740,-5 1 0,-4 2 1,0-1-1656,1-1 1,0-1 0,1 0 623,2 0 1,0-1 0,2-1 0,-6 2 0,4-2 0,10-3 0</inkml:trace>
  <inkml:trace contextRef="#ctx0" brushRef="#br0" timeOffset="169554">27823 3131 12851,'7'7'1524,"-2"-1"-1434,-5-6 1354,0 0-1441,15 45-538,-9-15 535,0-2 0,0 6 0,-1-4-1558,-3-3 0,-1 0 1540,0 7 0,-2 4-164,-3-7 1,-3 2 0,-1-2-588,0-6 0,-1-1 0,-1 0 748,-1 5 1,-1 2-1,-2-4-25,-4-1 0,-2-5-56,4-8 0,0-2 51,-17 8-773,7-7 1,-1-1-816,7-5 1,0-1 182,-1 3 1,2-4 1455,2-7 0,16 2 0,1-4 0</inkml:trace>
  <inkml:trace contextRef="#ctx0" brushRef="#br0" timeOffset="169836">27646 3583 13205,'-18'25'261,"0"1"1,2-3-1,3-1-373,6 16 104,4-7 2,3 6 6,4-16 40,3-10 753,2-2-667,1-2 806,24-2-883,-14-4 0,2-1-49,3-1 0,2-1-1014,9-4 1,-1-1 513,-12 0 0,-1 1-230,9-3 0,-1-1 730,-2-1 0,-3 1 0,1-1 0,3-2 0</inkml:trace>
  <inkml:trace contextRef="#ctx0" brushRef="#br0" timeOffset="170588">28247 3063 4724,'4'5'1350,"-1"-1"1728,-3-4-1729,35 27-1322,-16-11 0,0 3 0,1 0 13,2 0 1,1 0 0,-1 1-41,3 5 0,-1 0 0,-1-1-19,-2 0 1,-2-1-26,0 1 1,0 1-398,-1-1 1,-1 1 421,-5-1 1,0 0 4,4-1 0,-1 2 468,-4 1 0,-2 3 0,0-2-552,5 4 0,-1 0 40,-1 7 1,-2-2-206,-9-11 0,-2-3-157,1-1-2857,-11 12 3171,-10-18 1,11 1 0,-9-11 0</inkml:trace>
  <inkml:trace contextRef="#ctx0" brushRef="#br0" timeOffset="170795">28548 3842 16391,'28'21'78,"1"-1"1,-3-1-1,-4-4-81,-7-10-251,1-1-180,12-4 134,-1-6-480,-3-5 1,5-5-1,-1-1-313,-4-1 1,-2-1 0,2 0-1,6-3 1,2 0 0,-1-1 682,-4-2 0,-1-1 1,-4 4-1,-5 10 1,-2 1-1,-1-3 0,0-1 1</inkml:trace>
  <inkml:trace contextRef="#ctx0" brushRef="#br0" timeOffset="179240">4403 6783 11359,'36'-1'495,"0"0"1,-4 0 0,1-2-475,-5 0 1,2 0-1,7-2-319,-11 1 0,4 0 0,5 0 0,2-2 0,2 1 0,1-1 0,1 1 0,-2-1 1,-1 1-1,-2 0 0,-4 1 221,6-1 1,-4 0-1,-1 1 1,0 0-1,2 0 1,5-1-1,-8 1 1,2 0 0,3-1-1,2 1 1,2-1 0,1 0-1,0 0 1,1 0 0,-2 0-1,0 0 1,-2 1 0,-2 0-1,-3 0 1,-4 1 67,8 0 0,-5 0 0,-3 0 0,0 1 1,1 0-1,5 0-55,-3 0 0,3 1 1,2-1-1,1 0 1,1 0-1,0 1 1,0 0-1,-1-1 1,-1 2-1,-3-1-52,6 0 0,-1 2 1,-2-1-1,0 0 1,0 1-1,-1 0 1,2-1-77,-1 0 1,2 0 0,-1 0 0,0 1 0,0-1-1,-2 0 1,-1 1-101,0 1 1,0 0 0,-1 0 0,-2 0 0,-4 0 0,-5 1 160,5-1 1,-7 2-2250,10 8 2380,-48-7 0,-9 0 0,4 2 0,-1-4 0,-1 0 0</inkml:trace>
  <inkml:trace contextRef="#ctx0" brushRef="#br0" timeOffset="179440">6795 6673 2635,'-35'0'221,"1"0"0,0 0 1,-1 0-1,1 0 1,0-1-1,-1 2 0,-1-1 1,-1 0-1,-1 1 1,-1 0-1,-1-1 1,1 1-1,0 1 0,1-1-224,1 1 0,0 0 0,1 0 0,-1 1 1,1-1-1,-1 1 0,1-1 0,-1 1 1,1-1 117,-1 0 1,1 0-1,0 0 1,-1 0-1,1 0 1,0 0-1,-1 0 1,1 0-1,-1 1 14,0 0 1,-2 0 0,-1 1 0,1 0 0,0-1 0,1 1 0,3 0 0,2-1 0,3 0 36,-4 1 1,4-1 0,2 0 0,-2 0 271,-13 1 0,-6 1 0,9-2 0,23-1-828,39-2 584,1-1-283,0 0 0,10-1 0,5 0 0,3 0 0,-1 0 0,-4 0 127,-3 0 1,-2 0 0,0 1-1,2-1 1,6 0 11,-10 1 1,2-1-1,3 0 1,1 1 0,2-1-1,2 0 1,0 0 0,1 0-1,0 0 1,1 0 0,-1 1-1,-1-1 1,0 0-53,-2 1 0,1-1 0,-1 1 0,1-1 0,0 1 0,0-1 0,1 1 0,-1 0 0,0-1 0,1 1 0,-1-1 0,0 1 0,0 0 0,0-1-10,0 1 0,0-1 0,0 1 0,-1-1 1,1 1-1,0-1 0,-1 1 0,1-1 1,0 1-1,0-1 0,0 1 0,0 0 1,1-1-1,0 1-83,-2 0 0,0 0 1,2 0-1,0 0 0,0 0 1,1 0-1,-1 0 0,1 0 1,-1 1-1,-1-1 0,0 0 1,-2 0-1,-1 1 0,-1-1 1,-2 1-1,-2-1-132,11 1 0,-5-1 0,-2 1 1,-1 0-1,0-1 0,2 1 0,3 0 178,-4 0 1,4 0 0,1-1-1,2 1 1,1 0 0,-1 0 0,0-1-1,-3 1 1,-1 0 0,-4 0 0,-3 0-1,8-1 1,-6 1 0,-2 0 0,3 0-1,5 0 1,1 0 0,-1 0-1,0-1 1,0 1 0</inkml:trace>
  <inkml:trace contextRef="#ctx0" brushRef="#br0" timeOffset="184041">1258 14140 9478,'4'4'933,"0"-1"1964,-4-3-2578,16 1-19,2 1-222,7 0 749,-5 0-724,-10-1 4,0 0 613,15 2-650,-4-1 0,1-1-10,-1 1 0,1-1 156,16 0 1,0 0-213,-16-1 0,2 0-1,9 0 1,5 0 0,1 0-17,-4 0 0,0 0 0,0 0-535,1 0 1,-1 0-1,0 0 527,-2 0 1,0 1 0,-2-1 24,5 0 0,0 0 28,-5 1 1,2-1 0,0 0-40,-3 0 1,0 0 0,1 0 0,-2 0 8,5 0 0,-2 0 0,0 0 12,-4 0 0,0-1 0,-3 1-13,-4-1 0,-2 0 5,12-2-127,3 0 0,3 0 160,-4 0 1,0-1-309,5 1 0,0-1 273,-2 0 0,-1 1 293,-5 1 1,-1 0-319,5 1 0,-1 0 412,-2 0 1,-1 0-394,-4 1 1,-3 0-1002,7 0 949,3 0-58,0 0 0,3 0 61,-10 0 1,0 0 0,1 0 38,-1 0 1,1 0 0,-1 0-38,9 0 0,-3 0-49,-1 0 92,-3 1-2,-2-1-15,-2 1 1,0 1 22,6-1 33,0 0 1,-1 1 3,0 0-15,-9-2 1,-1 1-15,10 0-196,-4 0 1,3-1 160,-1 1 1,0 0 26,1 0 0,-1 1-5,-4-1 1,-2 0-32,0 1 312,2-1 1,3 1-251,4-1 1,0-1 0,-1 1 0,0 0 297,5 0 0,-4-1-330,-4 0-23,-2 0 0,0-1 34,0 1-5,11-1 9,-17 0 884,1 1-884,10 0 301,-7 0 1,2 0-295,13 0 1,1 0-629,-9 0 1,-2 0 609,6 0 1,-3 0-7,-5 0-26,-1 0 321,-2 0 0,1 0-287,11 1 2,-8-1 1,0 0-3,4 2-1280,1-1 1316,-7 1-36,1-1-3,-1 1 3,8 0 0,2-1 432,1 0-432,0 1 0,-2-1 0,-8-1-6,1 0 21,1 0-80,9 0 1,1 0 73,0 0 129,-11 0 1,4 0 0,-6 0-136,2 0 2,0 0 0,2 0 18,-2 0 1,0 0 0,-1 0 0,1 0-25,7 0 1,-2 0 0,-1 0-2,3 0 1,0 0-38,0 0-1313,-3 0 0,-1 0 1352,-3 0-36,5 0 672,-12 0-636,0 0 119,15 0-94,-14 0 0,1 0-25,-2 0 0,1 0 1,5 0 1,-3 0 691,2 0-693,-4 0 0,2 0-34,1 0 1,1 0 150,-4 0 0,-1 0-119,5 0 1,-2-1 1,3 1-603,0-1 603,1 1-100,10-1 103,-7 1 0,1 0-251,-9 0 1,1 0 277,6 0 1,-1-1-31,-3 1-5,0-1 1198,1-1 0,3 1-1207,-2-1 0,1 1 0,0-1 12,7 1 1,0-1 1,-3 1 0,1-1 0,-2 2 0,4-1 0,-1 1 4,-5 1 1,2 0 0,-1-1-100,7 1 0,-1 0 97,-1 1 1,-3-1-3,5 1 0,-1 0-179,-2 0 0,2-1 176,1 1 1,0 0-17,1 0 1,-1-1 21,3 2 0,-3-1 683,-2-1-712,0 0 1,3 0 7,-12 0 0,0-1-726,13 0 1,-2 1 722,-12-1 0,-1 0 21,-2 0 0,0 0 0,8 0-3,0 0-12,-5 0 0,5 2 0,-4-1 19,-4 0 1,-1 0 16,18 1 0,0 1-1724,-1 2 1734,-9-1 96,2 0 1,1 1-106,-9-2 1,1 0-21,4 1 1,0 0-3,-7-2 0,0 1 39,1 0 1,-1-1 7,12 2-47,-4-1 0,5 0 0,-4-1-153,-9 0 0,-1 0 175,19 1 1,-2 0 1274,-12-1-1292,-1-1 37,1 1 0,2 0 0,12 0 373,-12 0 0,-1 0-409,6-1-3,-11-1 118,1 0-121,-1 0 4,0 0 1,1 0-8,6 0-13,-6 0 1,0 0 15,1 0 530,-1 0-542,9-1-62,-3 1 0,1 0 53,-3-1 0,0 1-1298,4 0 0,-1 0 1319,7 0-2,-9 0-658,0 0 655,1 2-125,-3 0 1,2 0 84,-4-1 0,0 0 41,5 1 0,-1-1-58,12 0-89,-1-1 60,-7 0 0,3-1 126,0 0 0,0 0 724,0 0 1,-1 0-759,-8 0 1,-2 0 51,1 0-50,1 0 1406,-3 0 1,2-1-1388,2 1 0,-1-1-18,1 0 1,-1 0 2,4-1 0,-3 1 445,-1-1-430,-1 1 1,2 1 19,13-1-51,0 1 5,-19 1 0,1 0-48,2 1 0,0 0 46,4 1 1,-1 0-247,-3 0 0,0 0 250,1 0 1,-1 1-43,7 2 310,-5 0 0,4-1-314,1 2 1,0 0 47,-4-2 0,-1 1-125,-2-1 0,-1 0 125,3-2 9,-1 1-29,0-3 1,1 1-5,-4 0 0,0-1 25,5 0 1,-1-1 3,12 0-5,-11-1-5,1-1-1,1 2-36,-2 0 0,2 0-4,1 1 0,-1-1 19,1 1 1,-1 0-792,-3 0 1,-2 0 764,0 0 480,-1 0-798,1 0 0,1 0-13,10 0 272,-10 0 0,0 0 81,1 0-229,0 0-37,10 0 221,-13 0 1,1 1-49,15-1-83,-4 1 1709,-13 0-2435,0-1 0,2 0 278,-2 0 0,1 0 592,2 0 0,0 0 7,11 1 92,-10-1 239,6 0-57,6 0-173,-7 1 459,-5 0-266,-5 1 378,9 2-371,-8-2 0,-1 0-108,15 1-36,-2-1-3,-14-1 39,0-1 80,6 1 0,2-1-46,11 1-738,-10-1 1,-1 0 693,5 2 243,0 0-305,-8 0 1,1 0 70,6 0 0,1 1-134,-5-1 1,-1 0-6,0 0 1,-2 0-40,15-1 39,-9 1 0,2 0 10,-5-1 0,0 0 19,3 1 1,-2-1-21,2 1 78,-1 0-97,-3 0 1,2-1-141,3 0 1,0 0-135,-1 0 0,0 0 99,1-1 0,-2 1 44,-5 0 0,-1 1 88,5 0 0,0 1 19,0 0 1,-2-1 31,13 3 5,-10-2 1180,-9-1-1124,17 0-75,-16-2 1,1 1-90,-1-1 1,1 1-129,2-1 0,2 0-3,6-1 0,1 0 103,-2-1 0,0 1-1202,5-1 0,-1-1 1315,-11 1 1,-2 1-14,11-1-1176,-1-1 1212,0 1 132,-5 0 1,2 0-66,0 0 1,0 0 77,0 0 1,0-1-1040,-2 1 1,-3 0 1173,4 0-280,0-1 1028,-1 1 1,1-2-1028,2 1 1,-1-1-283,1 1 0,-1 0 340,-2 0 0,-4 0 103,1 2 286,0 1 1,2-1-266,-4 1 1,0 0-121,4 0 0,-1 0 1548,11 0-1560,-15 0-49,1 0-15,0 0 0,3-1-39,2-1 1,0 1 51,0-1 0,0 1 964,-2-1 0,-3 1-911,1 0 45,-1 1 175,14 0-276,3 0 686,0 0-686,-4 0-103,-16 0 219,0 0-111,2 0 1,1 0 34,11 0-49,-11 0 0,1 0 15,3-1-6,-8-1-39,1 0 878,18-3-828,-11 2-36,9-1-8,-18 2-115,-6 1 577,0 1-846,7 0-235,2 0 322,-1 0-18,-2 0-926,-6 0-1562,3 1 2839,-3 0 0,-2 0 0,-6 0 0</inkml:trace>
  <inkml:trace contextRef="#ctx0" brushRef="#br0" timeOffset="190143">19757 15453 5944,'-1'-3'3276,"1"0"0,0 3-1403,3 0-1523,-2 0 1409,28 0-1320,1 0 1,2 0-1198,2 0 1,1 0 879,-4 0 0,2 0 1,-2-1-28,7 1 0,0-1-58,-11 0 1,1 0-1,4 1-50,-4-1 0,4 1 0,3-1 0,1 0 0,1 1 0,-1-1-401,0 1 1,1 0-1,1-1 1,0 1 0,0 0-1,1 0 1,-1 0 404,-1 0 1,1-1-1,0 1 1,0 0 0,0 0-1,-1 0 1,1 0-5,0 0 1,0 1 0,0-1-1,0 0 1,-1 1 0,0 0-1,-1 0 11,0 0 0,-1 1 0,-1 0 1,1 0-1,0 0 0,2 1-237,-3-1 0,1 0 0,1 1 0,0 0 0,1 0 0,1 0 0,1 0 0,1 0 240,-7 0 1,2 1 0,1-1 0,1 0 0,0 1 0,1 0 0,-1 0 0,1-1 0,-1 1 0,-1 0 0,0-1 0,-2 1-148,3 0 0,0-1 0,-1 1 0,-1-1 0,0 1 1,-1-1-1,1 1 0,0 0 0,0 0 124,2 0 1,1 0-1,1 1 1,-1 0 0,1-1-1,-3 1 1,0-1-1,-4 1 1,-3-2-30,6 2 0,-5 0 0,-1 0 0,3 0-198,-2-1 0,3 2 0,0-1 1,0 0-1,1 0 0,-2 0-407,2 0 1,0 0-1,-1-1 1,1 1 0,-2 0 185,0-1 1,1 1 0,-2 0 0,0-1 0,-3 0 554,7 0 0,-2 0 0,-10-2-860,-12-2 775,-18-5 0,5 4 0,-10-4 0</inkml:trace>
  <inkml:trace contextRef="#ctx0" brushRef="#br0" timeOffset="190443">22997 15658 10278,'7'1'801,"-1"0"-870,14-6 1,9-4-1025,0 2 1,3 0 0,5 0 975,-9 2 1,4 0 0,2-1 0,1 0-1,1 0 1,-2 1 0,-2 0-385,3-1 0,-2 1 1,-1 0-1,1 0 0,3 0 345,-1 1 0,1-1 0,2 1 0,1 0 0,-1 0 0,-2 0 0,-1 1 156,3-1 0,-1 1 0,-2 0 0,-1 0 0,-2 0 0,8 0 0,-3 0 0,0 0 0,0 0 0,0 0 0,0 0 0</inkml:trace>
  <inkml:trace contextRef="#ctx0" brushRef="#br0" timeOffset="191196">27509 15467 7492,'5'0'2196,"-1"1"-1473,28-2 1,11-1-587,-16 0 1,1 0-94,1 0 1,5 1 0,0-1 0,-1 0-16,-1 0 0,-2-1 0,9 2-115,-13 0 1,4 1-1,5-1 1,2 1-1,4 0 1,1 0-1,2 0 1,0 0-1,0 0 1,0 0-1,-2 0 1,-2 0-1,-3 0 1,-3 0 48,8 1 0,-4-1 0,-2 0 1,-1 0-1,1 0 0,3 0 0,4 1-33,-12-1 0,3 0 0,2 0 0,1 1 0,2-1 0,1 0 0,0 1 0,1-1 0,0 0 0,0 1 0,-1-1 0,-1 1 0,-1 0 0,-2-1 0,-1 1 0,-3 0-100,10 0 0,-3 1 1,-2-1-1,-2 1 0,0-1 1,0 1-1,1 1 0,2 0-158,-1-1 0,0 2 0,1-1 1,1 1-1,0 0 0,0 0 1,0 0-1,-1 0 0,-1 0 1,-2 0 229,6 0 1,-2 0 0,0 0 0,-1 0 0,-1 0 0,0 1 0,1-1 0,-1 1 0,4 0 0,-1 0 0,-1 0 0,-3 0 0,-6-1-1,-8 1 1,9 6 0</inkml:trace>
  <inkml:trace contextRef="#ctx0" brushRef="#br0" timeOffset="191410">29546 15603 6731,'-38'-3'285,"-1"0"1,1-1 0,0 1 0,0 0 0,0-1 0,0 1 0,1 0-1,0-1 1,1 1 0,0 0 0,1 0-481,0 1 1,1-1-1,1 1 1,-1 0-1,-2-1 432,4 1 0,-1 0 1,0 0-1,-2 0 1,0-1-1,0 1 0,-1 0-128,-1 0 0,-1 0 0,-2 1 0,1-1 1,-1 0-1,2 1 0,1-1 0,2 1-107,-1-1 1,2 0 0,2 0 0,0 1 0,0-1 0,0 1-54,-13-1 1,-6 0 0,3 0-1,13 1 1,21 1 281,32 4 0,21 0-161,-13-2 0,5-1 1,6 0-1,2 0 0,2 0 1,0 0-1,-2 0 1,-2 1-234,2-1 0,-2 1 0,-1 0 0,1 0 1,1 0-1,4-1 178,-9 0 1,2 0 0,1 0 0,3 0 0,-1 0-1,2 0 1,-2 0 0,1 0 0,-3-1 0,0 1 0,-4 0-72,11 0 1,-4-1-1,-1 1 1,-2 0 0,1-1-1,1 1 56,-4 0 0,-1 0 0,-1-1 0,1 1 0,2 0 0,1 0 0,2 0-73,-6 1 1,3-1 0,0 0 0,2 1 0,1-1 0,1 1 0,0 0 0,0-1 0,0 1 0,0 0 0,0-1 0,-2 1-202,0 0 1,-1-1 0,0 1 0,1 0 0,-1 0 0,0-1 0,1 1 0,-1 0 0,0 0 0,0 0 0,0-1 0,0 1-25,3 0 0,0 0 0,1 0 0,-1 0 0,1-1 0,-1 1 0,0 0 0,0 0 1,-2 0-1,0 0 0,0-1 63,1 1 1,1 0 0,0-1 0,-1 1 0,-1 0 0,-2-1 0,-2 1 0,-5-1 0,-4 0 0,11 0 0,-7 0 0,-2-1 0,0-1 0</inkml:trace>
  <inkml:trace contextRef="#ctx0" brushRef="#br0" timeOffset="-175362.73">12235 14034 24575,'18'-3'0,"-3"1"0</inkml:trace>
  <inkml:trace contextRef="#ctx0" brushRef="#br0" timeOffset="-172022.73">11309 14189 21082,'-38'0'0,"0"0"0,0 0 0,0 0 0,2 0 0,-2 0 0,3 0 0,4 0 0,0-1 0,3 0 0,-7-1 0,5-2 1665,7-6-1665,4 2 0,1-1 590,6-15-590,8 2 0,7-2 0,11 5 0,8 0 0,3 1-820,-2 1 1,2-1 0,2 1 0,3 1 674,-2 3 0,2 0 0,2 1 0,1 0 0,1 1 0,0 1-324,-2 1 1,1 2 0,1-1 0,0 1 0,1 1 0,1-1 0,0 0 330,-4 1 0,1 0 0,1-1 1,0 1-1,1-1 0,0 2 0,0-1 1,0 1-1,0 0-227,1 2 1,0-1 0,1 2 0,0 0 0,0 0 0,0 0 0,1 0 0,-1 0 0,2 0 341,-3 0 0,2 0 1,0 0-1,1 0 0,-1-1 1,1 1-1,-1 1 0,-1-1 1,-1 1-1,0 0-312,4 1 0,0 0 1,-2 1-1,-1 0 0,1 1 1,0 0-1,1 1 335,-4-1 0,0 2 0,2-1 0,-1 1 0,1 0 0,-2 1 0,0 0 0,-1 1 0,-2 1-79,4 2 0,-2 2 0,-2 0 0,0 1 1,1 1-1,0 0 79,-2-1 0,1 1 0,0 0 0,0 0 0,0 1 0,-2 1 0,-1 1 139,1 2 0,-1 2 1,-1 0-1,-2 2 1,0-1-1,-3 0-139,6 7 0,-2 0 0,-2 0 0,-4 3 0,-5 0 0,-3 2 0,-3 1 0,-1 1 0,-1-2 0,0 2 0,-2 1 0,-3-1 0,-4 0 62,-6-2 0,-4-1 1,-2 0-1,-3 0 0,1 1-62,0 0 0,1 1 0,-2 1 0,-1-1 0,-2-1 0,-3-2 0,-2-4 0,-1-1 0,-3-2 0,-1 0 0,-2-2 0,0 1 0,0-1 0,0-2 0,0 0 0,0-1 0,-2-1 0,0 1 0,-1-2 0,0 0 0,-1 0 0,2-2 0,1 0 0,-1 0 0,0-1 0,-1 0 0,-1-1 0,-1-1 0,-2-1 0,-1 0 0,6-3 0,0-1 0,-2 0 0,-2 0 0,0-1 0,-1-1 0,0 0 0,-1 0 0,0 0 0,0-1 0,0-1 0,1 1 0,1-1 0,0 0 0,2-1-18,-3 1 1,1-1 0,1-1 0,0 0 0,1 0 0,-1-1 0,1 0 0,-1 0 0,0-1 0,0-1 0,-2 1 0,-1-2 17,4 1 0,-2 0 0,-1-1 0,0 0 0,-1 0 0,0-1 0,-1 0 0,0 0 0,1-1 0,-1 0 0,1 0 0,1-2 0,0 1 0,1-1 0,1-1 0,2-1-72,-4-1 1,1-1 0,1-1 0,1-1 0,1 0 0,0-1 0,0 0 0,1-1 0,0 0 0,0-1-1,0 0 1,0 0 71,0 0 0,-1-1 0,1-1 0,-1 0 0,1 0 0,0-1 0,1 0 0,0 0 0,1 0 0,0-1 0,1 1 0,1 0-28,-3-3 0,1 0 0,1 1 1,1-1-1,0 0 0,1-1 1,1 0-1,-1 0 0,1-1 28,-1-1 0,0-1 0,-1-1 0,1 1 0,1-2 0,1 1 0,2 0 0,1-1 0,2 1 0,-1-6 0,3 1 0,2 0 0,1-2 0,1 0 0,-1-3 0,3 6 0,0-2 0,0-1 0,0-2 0,0 1 0,1-1 0,1 0 0,2 2 0,1 0 0,0-3 0,0 1 0,2 0 0,2 1 0,1-1 0,3-1 0,3-2 0,2 7 0,1-2 0,3-1 0,1-1 0,1-1 0,2 1 0,1 0 0,2 0 0,0 2 0,1 0 0,0 3 0,3-1 0,0 1 0,1 2 0,2 1 0,1 0 0,1 1 0,1 0 0,2 0 0,1 0 0,2-1 0,-7 7 0,3 0 0,0-1 0,2 0 0,0 1 0,2-1 0,0 1 0,1-1 0,0 1 0,1 0 0,-1 1 0,1 0 0,0 0 0,0 1 0,-1 0 0,0 1 0,-1 1 0,3-1 0,-1 0 0,1 1 0,-1 0 0,1 1 0,-1 1 0,1 0 0,0 0 0,0 1 0,0 0 0,1 0 0,0 0 0,0 1 0,1 0 0,-1 1 0,0 0 0,1 0 0,1 0 0,0 0 0,0 1 0,1 0 0,-1 1 0,1-1 0,-1 1 0,1 1 0,-1 0 0,-1 0 0,1 1 0,-2 1 0,0 0 0,5-1 0,-1 2 0,-1 0 0,1 0 0,-1 1 0,-1 1 0,1 0 0,-1 1 0,0 0 0,0 0 0,0 1 0,1 0 0,-2 0 0,0 1 0,0 0 0,0 0 0,1 0 0,-1 1 0,-1 1 0,1 0 0,0 0 0,-1 1 0,0 0 0,-1 1 0,6 2 0,-1 0 0,0 1 0,0 0 0,0 1 0,-1 1 0,-1 0 0,0 0 0,-1 1 0,-1 0 0,0 0 0,0 0 0,-2 1 0,0 0 0,-1 0 0,0 2 0,-1 1 0,1 1 0,1 3 0,1 1 0,-1 2 0,0 1 0,-1 0 0,-1 1 0,-2 1 0,-2-1 0,1 3 0,-2 1 0,-2 1 0,-1 0 0,0 1 0,0 0 0,1 0 0,0 1 0,0 1 0,0 0 0,-1 1 0,-1 0 0,-3 1 0,-1-1 0,-2 1 0,-1 1 0,-1 0 0,-1 1 0,-1-1 0,-1 1 0,-1-2 0,-1 0 0,-2 1 0,0-1 0,-1 2 0,0 0 0,-1 1 0,-1-3 0,0 2 0,-1 1 0,0 1 0,-1 0 0,0-1 0,-2 1 0,-1-2 0,-2 0 31,-2 3 0,-3 0 0,-1 0 1,-2-2-1,0 1 0,0 0 1,1-1-32,2 0 0,0 0 0,1 0 0,0 0 0,-2-1 0,-3 0 0,-2 1 0,-3-3 0,-3 0 0,-1 1 0,-3-1 0,-1 0 0,0 0 0,-1-2 0,0-2 0,1-2 0,-1 0 0,0-3 0,-1-2 0,0-1 0,0 0 0,-2 2 0,0 1 0,3-1 0,-1 1 0,-1 1 0,0 1 0,0 0 0,-1 0 0,0 0 0,-1-2 0,1-2 0,0-1 0,-4 0 0,-1-1 0,1-2 0,-1-1 0,1-1 0,-2-1 0,1 0 0,-2 0 0,4-2 0,-1-1 0,-1 0 0,1-1 0,-1 0 0,-1-1 0,1 0 0,0 0 0,0-1 0,1 0 0,0 0 0,0-1 0,1 0 0,-1 0 0,-1-1 0,0-1 0,-2-1 0,-1-1-17,3-1 0,-1-1 0,-1-1 0,-2 0 1,0-1-1,-1-1 0,0 0 0,0 0 0,0-1 1,1 0-1,1-1 0,0 0 0,2 0 17,-4-1 0,2-1 0,0 0 0,0-1 0,2 0 0,-1-1 0,0 0 0,0 0 0,0 0 0,0-1 0,0 1 0,0 0 0,0 0 0,-1 0 0,1 0 0,-1-1 0,1 0 0,1-1 0,1-1 0,1-1 0,1-1 0,-5-4 0,1-2 0,1 0 0,2-2 0,0-1 0,2 0 0,2 0 0,1 0 0,-1-2 0,3 0 0,2-1 0,1-1 0,-1-1 0,0-3 0,2 3 0,0-2 0,-1-1 0,0-2 0,0-1 0,1 0 0,1 0 0,2 0 0,1 1 0,1-3 0,2 1 0,1-1 0,1 0 0,2 0 0,0-1 0,1-2 0,2 4 0,0-1 0,0-1 0,0 0 0,2-1 0,1 0 0,2 1 0,3 0 0,2 1 0,4-1 0,3 1 0,2 0 0,2 1 0,2 0 0,1 0 0,1 1 0,0-1 0,0 2 0,1 0 0,1 0 0,2 0 0,0 1 0,1 0 0,1 0 0,0 0 0,2 1 0,-2 3 0,1 1 0,1-1 0,1 1 0,0 0 0,1 0 0,1 0 0,0 1 0,0 1 0,0 0 0,1 0 0,1 1 0,-1 0 0,2 0 0,-1 1 0,2 1 0,-1 0 0,1 0 0,0 1 0,0 0 0,1 1 0,0 0 0,-2 2 0,1-1 0,-1 2 0,1-1 0,0 1 0,1 1 0,0-1 0,-1 2 0,2 0 0,-1 1 0,0 0 0,1 1 0,2 0 0,1 1 0,0 1 0,1 1 0,-1 0 0,1 1 0,0 0 0,0 1 0,-1 0 0,1 1 0,0-1 0,0 1 0,0 0 0,-1-1 0,1 1 0,0 1 0,0 0 0,0 1 0,0 0 0,0 2 0,0 1 0,0 1 0,-3 2 0,1 1 0,-1 0 0,1 2 0,-1 0 0,1 1 0,-1 1 0,1 1 0,-1-1 0,0 2 0,0-1 0,-1 1 0,1 0 0,-1 0 0,1 1 0,-1-1 0,0 2 0,0 0 0,0 0 0,-1 1 0,1 1 0,-2 1 0,1 1 0,-1 1 0,0 1 0,0 2 0,0 0 0,0 2 0,-1 0 0,0 1 0,-1 1 0,0 0 0,0 1 0,-1 0 0,0 0 0,-1 1 0,0 0 0,0 1 0,-1 0 0,0 2 0,0-1 0,-1 1 0,0 1 0,-1-1 0,-1 0 0,0 0 0,-1 0 0,-1-1 0,2 4 0,-1-1 0,-1 0 0,-1 0 0,0 0 0,-1 1 0,-1-1 0,-1 2 0,1 0 68,-3-1 0,1 1 1,-1 0-1,0 0 1,0 1-1,-2 0 1,0 0-1,-2 0 1,0 0-1,-2 0-68,-2 2 0,0 1 0,-3-1 0,0 1 0,-1-1 0,-1 0 0,0 0 0,0 0 0,0-2 44,1 5 1,-1-1-1,0-1 1,0-1 0,-2 1-1,-1 0 1,-2 1-45,-1-2 0,0 1 0,-1 1 0,-1-1 0,-2 0 0,-2-2 0,-1-2 0,-4-2 0,-6 0 0,-5-3 0,-2-2 0,-1-3 0,1 0 0,3-2 0,-5 7 0,3-3 0,-3-1 0,3-7 0,-1 0 0,0 0 0,1 0 0</inkml:trace>
  <inkml:trace contextRef="#ctx0" brushRef="#br0" timeOffset="-130473.73">10309 14236 14722,'35'0'376,"0"1"1,-1-1 0,1 0-1,-1 1 1,-2 0 0,4 0-344,-5 0 1,4 1 0,0-1-1,0 1 1,-3 0-1127,2 0 1,-3 0 0,3 0 533,-1 0 0,3 0 1,0 0-1,-2-1 840,2 1 0,-1-1 0,2 0-284,-6 0 1,1 0 0,2-1 0,0 0 0,2 1-240,-4-1 0,0-1 0,2 1 1,1 0-1,-1-1 0,-1 1 0,0-1 189,6 1 1,-1-1-1,-1 1 1,1-1-1,1 0-25,-4 0 0,2 0 0,1 0 0,-1 0 0,0 0 0,-4 0 0,-3-1-502,6 1 1,-5 0 0,1-1 493,6 1 0,1-1 0,-2 1-441,3 0 1,-5 1 526,1-1 587,-1 1-461,-64 3-129,-6-1 322,-2 1 1,-2 0-310,6 0 0,-4 0 129,8-1 1,-5 0-1,-5 1 1,-1-1 0,0 1-1,2-1 1,4 1-116,-4-1 1,4 0-1,0 0 1,-5 1-13,8-1 0,-3 0 0,-2 0 1,-1 0-1,-1 1 0,1-1 0,2 0 1,1 0 29,-1 0 1,1 0-1,1 0 1,1 1-1,0-1 1,1 0 21,-7 0 0,2 1 1,0 0-1,-4 0 58,9 0 0,-3 0 0,-1 0 0,0 1 0,0-1 0,1 1 0,3-1-243,-7 2 0,1 0 0,3 0 0,-1 0 172,1 0 1,0 0 0,2-1 0,2 1 141,-11 2 1,7-1-194,12-2 656,17-2-891,15 0 235,15-2 107,2 0 1,10 0-1,5 0 1,0 0-1,-4 0-88,-6-1 1,-3 0 0,1 0 0,5 0-20,-3 0 0,3 0 0,3 0 0,0 0 0,2 0 0,-2 0 0,0 0-6,-3-1 1,0 0 0,0-1 0,-1 1 0,1-1-1,-2 1 1,0-1-181,0 1 0,-1 0 0,0 0 0,-1 0 0,1 0 0,2 0 171,1-1 0,3 1 0,0-1 1,0 1-1,0 0 0,-1-1 0,-2 1-129,3 0 1,-3 0 0,-1 0 0,2 0 0,3 1-17,-4-1 1,2 1 0,2 0-1,2 0 1,0 0 0,0 0 0,-1 0-1,-3 1 1,-2-1-293,2 0 0,-3 1 1,-2 0-1,1-1 0,-1 1 1,3 0 451,2-1 0,5 1 0,0-1 0,0 1 0,-4-1 0,-5 1 0,-7 0 252,0 1 0,-13 0-265,-33 0 1,-25-2 0,2 1 132,12-1 1,1 1-1,-5 0 100,7 0 1,-5 0-1,-3-1 1,-2 1 0,0 0-1,0-1 1,3 1-1,4 0-157,-9 0 1,5-1 0,-1 1 0,-2 0-57,7-1 1,-2 1 0,-1 0-1,-1 0 1,-1-1 0,0 1-1,-1 0 166,1 0 0,-2-1 0,-1 1 0,0 0 0,-1 0 0,1 0 0,1 0 0,3 0 0,2 0-95,-5 0 1,4 0-1,2 1 1,-2-1-1,-3 0-55,4 1 0,-3-1 0,-2 0 0,-1 0 0,0 0 0,0 0 0,3 1 0,2 0 0,5-1 34,-14 3 0,6 0 0,2-1-34,7 0 1,1 0-1,1 0-23,-11 1 0,5 0 1146,14 0-1983,25-1 761,18-1 1,8-1 29,3 1 1,2-1 77,-10-1 1,1 1 0,3-1 0,0 0-32,3-1 0,3 0 0,1-1 1,0 1-1,-2-1 0,-3 1 1,0-1 0,-1 1 0,1-1-1,1 1 39,0-1 0,1-1 1,1 1-1,2-1 0,1 1 1,2-1-84,-9 2 1,2-1 0,1 1 0,2-1-1,1 0 1,0 1 0,-1-1 0,0 0-1,-2 1 1,-1 0 0,-3-1-230,6 1 0,-4-1 1,-1 1-1,-1 0 1,2 0-1,4 0 140,-6 0 1,3 0 0,3-1-1,1 1 1,0 0 0,1-1 0,-2 1-1,-1 0 1,-3 1 0,-4-1 0,-4 1-141,10 0 1,-6 0-1,-1 0-120,3 1 0,0-1 0,-7 1-23,-3-1 578,-43 1 0,-13 0-29,5 0 0,-3 0-18,-3 0 1,-4 0 0,-2 0 72,8 0 0,-1 0 0,-2 0 0,1 0 1,1 0-64,-1 0 1,3 0 0,-2 0 0,-3 0 4,6 0 1,-2-1 0,-2 1 0,-1 0 0,-2 0-1,0 0 1,0 0 0,1 1 27,0-1 1,-1 1-1,0 0 1,-1 0 0,1 0-1,-1 0 1,1 0 0,0 0-1,2 0-147,0 0 1,0 0 0,2 0 0,-1-1 0,1 1 0,0 0 0,-1 0 0,0 0 42,0 1 0,0-1 1,-1 1-1,-1-1 1,1 1-1,1 0 1,1 0-1,2 0 1,2 0 60,-6 1 1,2 0-1,2 0 1,2 1-1,1-1 209,-5 1 0,3-1 1,0 1-401,-6 1 0,0-1 1,20 1-615,54 4 771,-13-5 1,4-1-32,0-1 0,5 0 0,2-1 1,-1 1-97,-1-1 1,-1 0 0,2-1-1,0 1 45,-4-1 1,2 1 0,0-1-1,0 0 1,1 0-1,3 1 0,0-1 0,0 0 0,1 0 0,0 0 0,-5 0 0,0 0 0,1 0 0,0 0 0,0 0 0,0 0-76,1 0 0,-2 0 1,1 0-1,1 0 0,1 0 1,3 0 75,-4 0 0,2 1 0,2-1 0,2 0 0,0 1 0,1-1 0,-1 0 0,-1 1 0,-2-1 0,-3 1-28,8 0 1,-4-1 0,-2 1 0,1 0 0,1 0 0,2-1-21,-5 1 0,3 0 0,1 0 0,1-1 0,0 1 1,-1 0-1,-1 0 0,-2 0 0,-3 0-422,7 1 1,-3 1 0,-2-1 0,-3 1 0,-2-1 242,1 0 0,-4 0 1,0 0 555,10 1 1,-1 0-1,-19-1-687,-37-1-281,-8-1 1,-5 1 510,-4-1 1,-3 0-75,4 1 1,-1-1-1,1 1-158,3 0 1,1-1 0,0 1 4,-3 0 1,0 0-1,0 1-186,-1-1 1,0 0 0,-2 0 695,0 1 1,-2 0 0,0 0-1,6-1 1,-4 1 0,3-1-1,5 1 1,0-1 0,0 1-1</inkml:trace>
  <inkml:trace contextRef="#ctx0" brushRef="#br0" timeOffset="-128821.73">10719 14140 12434,'-21'-31'278,"0"-1"0,0 1 0,1-1 0,1 0-891,4 7 0,-1-2 1,0-1-1,3 3 617,0-7 0,2 1-688,0 0 0,1-1 796,1 0 0,1 0-84,1 2 0,0-2-442,2 6 1,-1-3 0,1-1-1,-1 0 308,-1-8 1,0 0 0,-1 0 66,3 9 1,-1 0-1,1 0 1,-1 2-164,0-4 1,0 1 0,0 4 29,-5-8 172,1 5 275,-3 11 0,1 2 50,6-1 536,-14-2-656,22 16 1199,-4 3-1127,17-1 98,0 3 2901,20 1-3019,-2 1 1,1-1-633,-2-1 0,2 0 469,0 0 0,2-1 0,0 0-9,-3 0 0,0-1 0,3 1-15,-3-1 1,4 0 0,2 0-1,1 0 1,0 0-470,-7 0 1,1-1 0,1 1 0,0 0-1,0 0 1,0 0 0,0-1 388,0 1 0,-1 0 0,1 0 0,-1 0 0,2 0 0,0 0 0,2 0-191,-5 0 0,2 0 0,1 0 0,1 0 1,1-1-1,-1 1 0,0 0 0,-2 0 1,-1 0-1,-2 0 161,6 0 0,-3 0 1,-2 1-1,0-1 0,1 1 1,2-1-153,-2 0 1,2 1 0,1-1 0,0 0-1,0 1 1,0-1 0,-2 0 0,-1 1 114,5 0 1,-3 0 0,-1 0 0,3 0 0,5 1-39,-13-2 0,2 1 1,2 0-1,3 0 1,0 0-1,2-1 1,0 1-1,0 0 1,0 0-1,-2 0 1,0 0-1,-3 0 1,-1-1 121,5 1 1,-3 0 0,-1 0 0,-1 0-1,0 0 1,0 0 0,2 0 0,2 0-8,-4 0 0,2 0 0,2-1 0,1 1 0,0 0 0,1 0 0,-1 0 0,-1 0 0,-1 0 0,-1 0 0,-3 0 0,-3 0-120,11 0 1,-4 0 0,-2 1-1,-3 0 1,-2 1-10,4 2 0,-3 2 0,-3-1 287,8 0 0,-5 2 858,-10 6 1,-10 1-695,-18 4 8,-10 10 34,-2 2-110,7-7 0,-2 6 0,0 2 1,1-3-22,3-5 1,1-2-1,-1 4-233,-1 5 0,-2 5 0,0 2 0,0-2 0,4-4 0,1-3 0,3-3 0,0 2-27,-3 8 0,1 2 0,0-2-8,1 2 0,2 0-192,2-7 0,0 4 1,1-1-1,1-2 165,0-4 1,0-2-1,1 1-165,1 3 1,-1 2 0,1 0 0,2-5 83,2 1 0,2-1 16,3 7 1,1-1 81,-3-10 1,0-1 754,2 4 1,-1-1-274,2 4-258,-8-16 2388,-9 0-2534,-6-14-30,-12-1 70,-3-2-1272,-8-2 1302,8 2 1,-6-1 0,-1-1-1,3 1-163,4 1 1,3 0 0,-5 0 132,0-1 0,-4 1 1,-3-1-1,0 0 1,1 0-1,4 1-563,-7 0 1,5 1 0,-6-1 566,7 1 1,-3 1-1,-2-1 1,-2 0-1,-1 0 1,0 0-1,4 1 0,-1 1 0,0-1 0,-2 1 0,1-1 0,0 1 0,0 0 0,1-1-239,0 1 0,1 0 0,0-1 0,1 1 0,-1 0 0,-1 0 0,0 0 162,3 0 0,0 0 0,-1 0 1,-1 0-1,0 1 0,1-1 1,-1 0-1,2 1 0,0-1 20,-3 1 1,-1 0 0,1 0 0,1 0 0,0-1 0,1 1 0,1 0-11,-6 0 1,2 0 0,1 0-1,-1 0 1,-2 0-19,7 0 1,-1-1 0,-1 1 0,0 0 0,-1 0 0,-1 0 0,-1-1 20,3 1 1,-3-1 0,-1 0 0,-1 0-1,0 0 1,1 0 0,1 0 0,2 0-1,3 0-26,-7 0 0,5 0 0,1-1 0,-2 1 0,-4 0 13,9-1 0,-4 1 0,-1-1 0,-3 0 0,0 0 0,1 0 0,1 1 0,2-1 0,3 0 0,4 0-18,-14-1 1,6-1-1,0 1-12,1 0 0,-1-1 0,1 1 0,2-1 377,5 1 0,2 1 0,-2-1-463,-1 0 1,-3-1-1,0 1 1,4-1 209,-2 1 0,1 0-159,0 0 1,-3-1 0,10 1 1560,11 2-1689,7 0 2747,5 0-2991,1 0 789,2-1-229,0 0 1272,0 0-1194,1-1-86,0 0 25,0 0 241,4-9-381,-4 2-36,4-11-186,-1-17-16,-1 3-1343,-3 8 0,0-1 1452,-1 5 0,-1-3-196,0-8 0,0-6 1,0 2 191,-1 0 0,1 0 81,-1 9 1,0-3 0,0 0 0,-1 1-962,0-5 1,1 1-1,-2 2 1010,1 6 0,0 2 1,-1-2-29,1-5 0,-1-2 0,0-1 207,0 6 0,-2-2 1,1 0-1,0 5-576,-1-5 0,1 1 473,-1-2 1,0-1 0,0 5 372,1-2 1180,1 10-1573,1-4-17,1 11 6,10-11-78,-2 10-9,9-8-17,3 9 60,-3 4 4,0 3 1,3 0 134,13 2 1,2 2-85,-6-1 0,1 1-15,-2 0 0,2 1 1,1 1-562,4 1 0,1 1 0,0 0 535,-5-1 0,-1 0 1,3 1 4,1 0 1,2 1-1,0 0 1,-1-1-42,-5 1 0,-1-1 0,1 0 0,5 1 13,-4 0 1,4 0 0,3 1 0,2 0 0,1 0 0,-2 0 0,0 0 0,-4-1-195,1 1 0,-3-1 0,-1 0 0,1 1 0,1-1 0,2 1 183,-2-1 1,0 1-1,2-1 1,1 1 0,1 0-1,0 0 1,2 0 0,-1 0-1,1 1-96,-5-2 0,2 1 1,0 0-1,2 0 1,0 0-1,0 0 1,-1 1-1,0-1 1,-1 0-1,-1-1 1,-2 1-1,-1-1 60,4 1 0,-4 0 1,-1-1-1,-1 1 1,1-1-1,3 0 1,3 1-1,-8-1 1,2 1 0,2-1 0,3 1 0,0-1-1,1 1 1,0 0 0,0-1 0,0 1 0,-1-1 0,-1 1-1,-3-1 1,-1 0 0,-3 0 7,11 0 1,-4 0-1,-3 0 1,0 0 0,-1 0-1,2-1-5,1 1 1,0 0 0,0 0 0,0-1 0,-1 1 0,-2 0 65,1-1 0,-1 1 0,-1-1 0,-2 0 1,-3 1 5,3-1 1,-3 0 0,-1 1 0,8 0 0,-1-1 449,-7 1 1,-1-1-207,11 1 2904,-8 1-2829,-16-2 2178,-3 1-2366,-9-2 3024,0 0-3127,0 0-14,-3 16-31,-2 2-108,1 0 1,-2 2 106,-1 4 0,0 3 0,-1-1-1042,1-2 0,1 0 1,-2 2 995,1 1 1,-1 2 0,0 1 0,1-2-36,-2 6 0,0-1 0,1 0-794,-1 2 1,1 0 0,-1 4 493,3-8 0,0 4 0,-1 1 1,1 1-1,0-2 0,1-3-205,-1 1 0,2-2 1,-1-1-1,0 3 450,1-3 1,0 3 0,-1 1 0,1-1 0,1-2 0,0-4-328,2 2 1,0-5 0,1 0 190,-1 10 0,1-2 118,0-5 0,0-1-183,1-5 1,-2 0 337,-3-1 0,-1-1 0,2-1 0,-7 0 0</inkml:trace>
  <inkml:trace contextRef="#ctx0" brushRef="#br0" timeOffset="-122495.73">10295 13238 11630,'7'7'1367,"-2"-1"-1546,-5-6 1238,0 0-737,0 27-269,-2-2-223,1 0 1,-1 5 222,-1 2 0,-1 4 1,1-2-999,-1 1 1,1-1 919,-1 2 1,1 3 0,-1-3-51,2-8 1,0-2-1,0-2-465,0 5 1,-1-2 486,1 8 0,0-2-55,-3-14 0,1 0-983,6 8 0,-1-2 122,-6 4-277,11 9 224,-6-26 191,2-3 831,0-3 0,-1-2 0,0-3 0</inkml:trace>
  <inkml:trace contextRef="#ctx0" brushRef="#br0" timeOffset="-122146.73">10200 13019 11792,'30'-9'184,"1"1"1,0-1 0,-2 3 0,2-1 0,-1 1 0,-3 1-1797,8 0 1,0 2 1611,-1 0 0,2 0 0,-1 1-3,-6 0 0,-1 0 0,7 1-178,-5 0 0,5 1 1,3-1-1,3 1 0,0-1 1,0 1-1,-2 0 1,-4-1 171,3 1 0,-3-1 0,-1 1 0,1 0 0,5 0-56,-6 0 1,3 0 0,2 0 0,2 0 0,0 0 0,-1 0 0,-1 0 0,-2 1 0,-4-1 50,5 1 0,-4 0 0,-1 0 0,-1 0 0,1 0-206,2 1 0,-1-1 1,1 1-1,0-1 0,0 1 169,-1 0 1,0 0 0,-1 0 0,3 0-1,2 1-117,-6-1 1,1 1 0,3 0 0,1 0 0,0 1 0,0-1 0,-1 0-1,-1 0 1,-3 0-2,2 0 0,-2 0 0,-1 0 0,0 0 0,0 0 1,3 1-5,0-1 0,3 1 0,1 0 0,0 0 0,0 0 0,-1 0 0,-3 0 1,-4-1-147,3 2 1,-4-2-1,-1 1 1,2 1 318,8 1 0,2 1 0,-1 0 0,-5-1 0,1 0 0,-3 0 0,-3 0 0,-1-1 0,1 1 0</inkml:trace>
  <inkml:trace contextRef="#ctx0" brushRef="#br0" timeOffset="-121916.73">13235 13169 6630,'-1'-4'3119,"0"1"-2472,1 3 481,-11 37-634,7-11 0,0 2-1587,-1-3 1,0 2 0,0 0 993,2 1 0,1 1 1,1 2 170,0-2 0,0 2 0,1 0 1,-1-2-356,0 4 0,1-2 0,0 3 283,0-2 0,0 2 0,0 1 0,1 1 0,0-2-354,0-1 0,1-1 0,0 0 0,0-1 0,0-1 313,0 3 0,0-1 0,-1 0 1,1-1-32,0 1 0,1 1 0,0-2 0,-2-4-512,0 7 1,-1-5 688,-2-7 1,-1-1-680,0 3 0,-3-1 495,-9-1 1,-1-3 0,4-1 0,-13 6-1</inkml:trace>
  <inkml:trace contextRef="#ctx0" brushRef="#br0" timeOffset="-117944.73">11061 11460 12302,'0'3'2728,"0"0"-2050,-4 31-2191,-1-8 1712,0 3 0,-1 3-464,0-8 0,0 1 355,-1 2 0,0 1 1,0 2 0,-1 0 1,0-1 0,-1 3 88,-1 2 0,-3 4 1,1-4-599,1-1 1,-1-1 417,0 0 0,-1 2 0,1-4-27,2-8 0,1-2-116,-1 0 1,0 0-64,0-2 0,0 1-28,0-2 1,0-1-260,-9 15-1146,3-9 1,0-1-924,-3 2 1555,5-6 1,1-4-500,1-7 1683,-2-9 0,8 1 0,-2-3 0</inkml:trace>
  <inkml:trace contextRef="#ctx0" brushRef="#br0" timeOffset="-117745.73">10651 12171 7131,'4'4'3256,"-1"-1"20,-3-3-1542,4 7-1574,0 9-18,4 10-1801,-2 6 1871,-6 0-18,11-3-46,2 5-154,7-16-47,5 4 380,-4-19-399,0-3 1,1-2-26,-4-2 1,2-1-149,7-1 0,2-4-177,2-5 0,1-5 1,0 0-672,-4 1 1,0 0 0,0-1 471,-2 2 1,0 0 0,0-1 0,-1 0-473,5-7 1,-1-1 0,-4 2 811,-3-2 1,-3 2 0,0 3 0,-2 3-1,-5-4 1</inkml:trace>
  <inkml:trace contextRef="#ctx0" brushRef="#br0" timeOffset="-116566.73">11813 11460 6812,'-1'-3'3138,"0"0"-2810,1 3-328,-42 3 3,24 1 71,-10 1 0,-1 2 181,12 2 313,-1 2 1,0 1-18,5 4-341,-11 3 34,19-5-199,1-7-45,0 0-163,4 1-72,7-2 118,2 2 44,15-1 0,-6-2 17,15 3-14,-1 8 126,-6-2 8,-3 8 54,-16-7 16,-4 1 149,-1-1 34,-1 1 305,-8 5-370,-8 1-252,2-5-370,-4-3-154,11-11-299,0-1-538,-5-1-635,13-1 1996,-8-5 0,11 4 0,-5-4 0</inkml:trace>
  <inkml:trace contextRef="#ctx0" brushRef="#br0" timeOffset="-116173.73">12045 11514 12529,'3'7'1541,"0"-2"-1452,-3-5 1012,-39 17-1643,24-6 537,-8 2 1,1 0-85,10 2 27,-3 0-56,12-1 47,-6 0-503,12 1-182,-4-2 458,2-1 55,2-3-3034,5-5 3009,1-2 360,3-1-971,12-12 260,-4-4 496,6-6-130,-11 1 415,-6 7 48,-2 2 45,-1 3 787,-1 4 2234,-2 2-2661,-1 4-200,-2 3 89,0 9-499,0-1-5,0 4 157,0 2-1521,3 1 538,0-4-566,3-4-27,-8-10 288,12-1 1131,-5-7 0,6 4 0,-4-4 0</inkml:trace>
  <inkml:trace contextRef="#ctx0" brushRef="#br0" timeOffset="-115746.73">12223 11569 7778,'5'3'3276,"-1"-1"-1266,-4-2-1693,-3 31-124,-3 1-220,4-12 1,-1 0-72,-2 10-48,5-24-89,-1 0-698,2-5 908,5-8 61,0-1-27,10-16-335,-4 5 245,6-7 72,-6 10 1,1 1 280,4-3 11,3-2-48,-12 16 0,-5 4 17,-1 3-36,0 1-62,-1 4 179,-1 9-271,1-7 56,-1 6 252,0-9-370,0-4-936,0-1 637,5-8 217,1-1-72,9-12 149,-3 6 5,4-5 484,5 1 4,-7 8-208,3 0-76,-10 10-50,-3 3-100,-1 3-54,-1 3-135,0 1-910,-2 12-2232,1-9 788,-1 7 383,0-13 2106,1-3 0,0-3 0,0-1 0</inkml:trace>
  <inkml:trace contextRef="#ctx0" brushRef="#br0" timeOffset="-115366.73">12592 11514 6683,'10'0'3276,"-3"-1"0,-7 1-1472,-3 39-1547,-1-14-265,1 7 1,0 10 0,-1-6-1362,-2-12 0,0 0 1328,5 4 0,0 3 0,0-5-155,-5 5 8,10-3 265,-6-6-220,0-4 306,0 0-334,0-10-126,0-5 143,1-10 1343,0-8-1189,1-3 257,2-6 0,1-1-78,2-9-78,-1 7 1,1 0 77,5-2 45,1 3-28,1 2-151,0 4 199,0 4 279,6 0-388,-7 9-65,2 1 81,-8 8 0,-1 3-19,-1 4 514,-2 5-557,0 3-165,-4 1 1,-2 2-748,-6 10 425,4-11 1,-1 0-2300,-11 3-580,10-14 380,0-2 2897,6-8 0,2 2 0,1-3 0</inkml:trace>
  <inkml:trace contextRef="#ctx0" brushRef="#br0" timeOffset="-115198.73">12880 11309 9564,'0'4'3276,"0"-2"-67,0-2-2713,-2 30-278,-2-8-1857,0 8 1,-1 4 1141,1-9 0,0 1-942,0 10 0,1-1 888,1-12 1,1-1-618,0 0 0,1-2-2109,1-6 3260,3-2 1,-2-6-1,3-1 1</inkml:trace>
  <inkml:trace contextRef="#ctx0" brushRef="#br0" timeOffset="-114861.73">13071 11651 14109,'4'8'1313,"0"-2"-568,-4-6-2439,0 0 1400,25 1 14,-14-6 0,19 0 336,-22-14 205,-4-1 105,-2 2-3282,-9 4 3095,0 9 107,-5 2 246,-7 16 123,0 7-215,-3 6-1324,11-8 1,3 1 944,-1 3-61,1 6-1098,14 5 577,0-18 1983,9 10-3770,5-22 161,-3-3-704,7-4 561,-8-1 2290,5-5 0,-12 5 0,2 0 0</inkml:trace>
  <inkml:trace contextRef="#ctx0" brushRef="#br0" timeOffset="-114609.73">13631 11555 11672,'3'5'3276,"-1"-2"-1718,-18 2 1,-7 0-1141,6 2-329,-9 3 1,2 2-90,11 2-37,0 4-75,10-5-624,4 12 551,5-9 54,3 9 97,2-13 26,0 1-62,-1-2 67,-1 1-42,-2 0-5,-4 11-48,-6-9-132,-5 9-176,-4-12-238,-2-1-613,-1-3-687,1-3-1333,-3-1 3138,13-4 1,-5 1 0,13-2 0</inkml:trace>
  <inkml:trace contextRef="#ctx0" brushRef="#br0" timeOffset="-114494.73">13686 11692 12725,'3'6'1754,"-2"-1"-3483,-1-5 1729,5 29 0,-3-21 0,2 22 0</inkml:trace>
  <inkml:trace contextRef="#ctx0" brushRef="#br0" timeOffset="-113980.73">13727 11487 11003,'1'4'3276,"-1"-1"-3482,0-3-153,57 36-1206,-37-22 1534,13 7 0,-2 0 396,-19-8-203,0 7 90,-5-4 107,-2 7 898,-7 7-1044,-1-11-214,-2 10 125,0-16-152,0 3 22,2-5 1091,1 2-1183,11 0 154,-2-5-56,10 4 45,-4-7-40,3-1 46,0-1 320,2-1-416,0-1-291,19-9-118,-7-5 352,-11 6 0,-2-2-5,6-15 71,-16 10 36,0-5 36,-6 8 186,-7-2-105,0 7 6,-5 0 135,-1 9-168,3 0 86,-2 4 686,0 10-727,5-6-20,-1 6-29,7-8-86,3-2 0,1 0-123,5-2 0,2 0-478,10-3 1,2-1 477,6 1-1182,-1-2 1,0-1-57,-3-1-1916,3-3 0,-3 2 2498,2-2 1,-10 3 0,-7-1 0</inkml:trace>
  <inkml:trace contextRef="#ctx0" brushRef="#br0" timeOffset="-113647.73">11622 12103 11062,'6'5'396,"13"1"0,11-1 388,2-3 0,7 0 1,2-1-1,-2 0-1604,-7 1 1,-1 0 0,1 0 0,4 0 943,-6-1 1,4 0-1,2 0 1,1 0 0,0 0-1,0 0 1,-2 0 0,-4-1-300,3 1 0,-4 0 0,0-1 0,-1 1 0,3 0 231,2-1 0,1 1 0,1 0 0,1 0 0,2 0 0,1-1-94,-5 1 1,2-1 0,1 1-1,2-1 1,-1 0 0,1 1-1,-2-1 1,-1 0 0,-2 0-170,4 0 1,-3 1 0,-1-1 0,0 0-1,1 0 1,3 0 63,-4 0 0,3 0 0,2-1 1,1 1-1,0 0 0,-1 0 0,-2-1 1,-2 1-1,-3 0-513,3-1 1,-5 0-1,-1 0 1,1 0 0,0 0 602,8-1 1,2 0 0,0 0 0,-2 0 0,-5 0 0,-3 1 0,-4-1 0,1 1 0,7-1 0,0-1 0,-1 1 0</inkml:trace>
  <inkml:trace contextRef="#ctx0" brushRef="#br0" timeOffset="-97842.73">14889 11241 9973,'-5'-2'787,"1"0"957,4 2-1447,-38 13 193,10 1-133,8-5 1,2-1 62,0 6 659,23-8-895,-6-2 610,2 6-990,6 2 163,-4 2-37,18 2 17,-1 5-20,7-3 82,-12 0 1,-2 3 553,3 15-358,-11 0-49,-7-6-38,-13-15-93,-1-1-467,-10 2-2835,-3-5 0,8-6 2991,5-15 0,15 3 0,3-6 0</inkml:trace>
  <inkml:trace contextRef="#ctx0" brushRef="#br0" timeOffset="-97707.73">14930 11419 10012,'6'0'2654,"-2"0"-2214,-4 0-3064,23 30-653,-17-22 2457,16 19 1,-22-27 0,-2-4 0</inkml:trace>
  <inkml:trace contextRef="#ctx0" brushRef="#br0" timeOffset="-97561.73">14971 11214 9035,'11'2'1979,"-3"0"-2197,-8-2-1823,46 1 1494,-24 1 1,0 0 0,5-1 0,0 0 0,5 3 0</inkml:trace>
  <inkml:trace contextRef="#ctx0" brushRef="#br0" timeOffset="-97259.73">15340 11282 8343,'-1'-6'3276,"-1"1"-1641,2 5-1130,-38 19-228,18-6-497,-4 3 1,2 0-851,10-2 944,6 0 203,6-8-303,1-1 211,1-1-601,10-1 518,-2-3-286,15-7 140,-9 0 183,7-7 128,-11 4-2,10 0 125,-6 2 600,8 6-572,-11 3-55,-4 8-74,-8 12-86,-1-3 8,-3 17 188,-5-1-107,0-6 352,-3-2-444,6-17-90,0-1-181,0-2-2616,0-1 2887,-1-4 0,2 1 0,1-4 0</inkml:trace>
  <inkml:trace contextRef="#ctx0" brushRef="#br0" timeOffset="-96639.73">15559 11296 12416,'-4'38'364,"1"0"0,-1-2 1,1-6-223,2-19 717,0 0-733,0-8-217,1-4-788,1-10 718,2-2-51,10-8 0,3-1 543,9-3-314,-7 6 1,0 2 271,2 7-48,-9 8-54,-2 1 46,3 10-1174,-2 6 111,-1 1-402,-1 1-823,-10-10-62,10-1 2117,-7-2 0,8-2 0,-6-2 0</inkml:trace>
  <inkml:trace contextRef="#ctx0" brushRef="#br0" timeOffset="-96105.73">15915 11282 6957,'6'4'3276,"-1"-1"0,-5-3-1646,0 0-930,-48 24-700,29-11-27,-9 3 1,1 2-240,10 3 98,8-6-546,0 9 112,7-15 370,2 1 142,1-8-2,2-1-222,11-2 314,-3 3-3,7 1-6,-7 2-2,-1 2 3,0-1-54,0 0 51,7 0 227,8-3-101,-4-4-59,5-4-98,-2-9-157,-6 0-126,2-1 0,1-3-148,6-8-645,-10 11 1,-2-1 1117,6-8 154,-10 6 226,-2-1-116,-2 0 217,-4 0 1,-1-1 174,1-9-961,-2-6 557,-2 19-92,-1 12-160,-2 2 1648,-4 9-1889,-6 17 241,3-4 28,-2 12-81,11-11 53,6-7 312,8-1 0,7-1-256,11-4 0,4-3-720,-3 3 1,2-1 439,1-4 0,2-1 0,-4-1-45,-5-1 0,0 0-207,1 0 1,3-1 0,-1 0-1164,7-2 1,-1-1 107,-7 2 0,-2 0 1531,0-2 0,-6 0 0,-13 2 0,-4 1 0</inkml:trace>
  <inkml:trace contextRef="#ctx0" brushRef="#br0" timeOffset="-95809.73">14889 11802 10280,'-5'-2'1355,"1"0"1120,4 2-1778,44 4-589,-19-4 0,4 0 0,4-1 1,2-1-1,1 1-433,-5-1 0,2 1 0,1-1 0,1 0 0,2-1 0,1 1 0,-1 0 1,1-1-1,0 1 233,-3 0 0,0 0 1,1 0-1,0 0 0,1 0 1,-1 0-1,1 0 1,0-1-1,0 1 0,-1 0 1,0-1-142,3 1 1,0-1 0,1 0 0,-1 0 0,0 0-1,0-1 1,-1 1 0,0 0 0,0 1 0,-1-1-124,-1 1 0,0-1 0,1 1 0,-2 0 0,0 0 0,0 0 0,-2 0 0,-1 0 0,-1 0-300,9 0 1,-2 0-1,-2 1 1,-1-1 0,2 0 523,-3 1 0,2 0 1,-1-1-1,0 1 0,-3 0 1,-3 0-1,3-1 1,-5 1-1,1 0 0,2 0 1,0 0-1,0 0 0</inkml:trace>
  <inkml:trace contextRef="#ctx0" brushRef="#br0" timeOffset="-89757.73">14876 11870 11409,'4'5'980,"0"-2"-610,-4-3-51,8-8 214,-4 4-273,5-5 65,-6 6-227,-2 2-140,-1-1-1661,0-7 969,0 3-932,0-6 902,1 6 2094,0 3-602,0 1 1210,-1 2-672,-2 3-524,0-2-493,-1 2 157,1-2-221,0 0 635,-5 2-285,-17 3-499,4-1 26,-14 2-54,11-2 21,-3-1 1,-4-1-78,-7 0 1,-1 0-1592,0 0 1,1 0 1502,-2-1 0,3-2 99,15 1 1,2-2-1863,-16 1 2003,4 0 72,0 0-229,15-2-17,1 0-17,15-1 2320,2-2-2286,6-6 139,1-10 1,1-2-58,0 7 1,1-1 1082,1-12 0,-2 0-1086,-2 11 1,0-1-11,-2-8 1,-2-3 0,-1-2-108,0 4 0,-1-2 0,1 1 0,-1 0-987,1-10 1,0 2 0,0-1 1062,-1 0 0,-1 0 1,-1 3 49,-3-2 0,-1 3 18,6 9 0,-1 1 143,-8-12 0,-1 1 126,2 2-235,-6 1 0,3 19-26,7 10 272,0 1-638,4 0 3581,2 1-3210,4-1-33,4 2 12,6-1-42,7 1 26,-3-1 0,5 1 0,3-1-12,1 0 1,2 0-1,2 0 1,-1 0-838,0 0 1,-1 0 0,0 0 0,2 0 794,-3 0 1,1-1 0,1 1 0,-1 0 0,-2-1 24,5 1 0,-2-1 0,5 0-27,-10 1 1,5-1 0,1 0 0,3 0 0,1 0-1,-1 0 1,0 0 0,-1 0-23,1 1 1,0-1 0,-1 1-1,1 0 1,0 0 0,0-1-1,1 1-152,-6 0 1,2-1 0,0 1 0,0-1 0,1 0 0,-1 1 0,-1 0 0,0-1 0,-1 1 149,5 1 1,0-1 0,0 1-1,-2-1 1,-1 1 0,-3 0 0,-3 1-9,6-1 0,-6 1 0,3 0-7,5 0 0,3 1 1,0-1-1,-5 1-236,-7 0 1,-2-1-1,-1 1 315,2 0 0,0 0 1,-3-1-213,9 1 348,-28-1 2013,-4-1-1842,0 2 1673,2 4-1881,1 1 12,3 6 1437,2 3-1480,-3 5-56,6 0 0,3 4 14,-4 2 0,1 5 1,0 2-1,0-4-196,2 0 0,1-1 0,0 2 176,-2 1 0,2 5 0,-1 0 0,0-1 1,-3-5-19,0-4 1,-3-3 0,2 1-19,0 4 0,2 1 1,-1 2-1,-2-2-155,0 6 0,-2-1 1,-1-2-10,3 4 1,-4-1-606,-7 5 1,-6-9-1268,-12-21 2053,-5-4 0,1-3 0,5-1 0,-10-2 0</inkml:trace>
  <inkml:trace contextRef="#ctx0" brushRef="#br0" timeOffset="-79442.73">6850 11733 12115,'6'1'1223,"-1"-1"108,-5 0-911,-1 35-2004,1-15 0,0 1 1655,0 12 1,0 1-25,0-2 1,1 1-23,-2-2 0,0 2 1,0-1-26,0-5 0,-1-2 0,-1 4-16,-1-2 0,-1 3 1,0 2-1,-1 0 1,1 0-513,-1 1 1,1 1-1,-1-1 1,1 1-1,-1-2 387,-2 3 1,0-2-1,0 1 1,1 0-163,1 2 0,0 1 0,0-1 0,1-3-519,1-4 1,0-3-1,0-2 90,0 3 0,1-2-850,-1 5 1,1-2 1581,0 1 0,2-15 0,0-4 0</inkml:trace>
  <inkml:trace contextRef="#ctx0" brushRef="#br0" timeOffset="-79220.73">6645 12636 15106,'-11'25'624,"-1"0"0,1 0 1,4-6-1,0 1-676,-3 13 0,-1 6 0,5-6-754,6-12 0,3-2 803,0 5 1,2 0 449,9 5-480,8-8 1,4-3 15,4-1-868,5-6 0,2-6 806,-17-11 1,-2-4-2,9-4 0,0-2-91,-4-3 1,1-4-486,-4 1 1,3-3-1,1-3 1,-1 0 0,-1 3-438,1-2 1,-2 2 0,3-3 794,-4 4 0,3-4 0,1-1 0,0 0 0,-3 3 0,-4 5 0,0-1 0,-1 2 1,3-3-1,0-1 0</inkml:trace>
  <inkml:trace contextRef="#ctx0" brushRef="#br0" timeOffset="-50843.73">14206 5935 7615,'2'7'3276,"0"-2"-2371,-2-5-687,-36 34-2841,16-19 2777,-4 5 0,-4 1 384,-2-9 0,-2-3-282,0 0 0,0-1-172,5-1 0,0 0 0,1-1 10,-8 0 0,2-2-23,9-1 1,0-2-1274,1 0 1,1 0 1245,1 0 1,-1-1 111,-8-6 0,2-5-524,8-1 0,1-3 174,-3-3 1,3-1 124,10-2 0,5-1-116,6-4 1,4 0 161,-2 6 1,4 0 124,10-7 1,7-2 0,1 3 1,-1 7 1,1 2 0,2 1-355,-4 0 1,1 0 0,0 0-1,1 2 301,6 0 1,1 2-1,-2 2 47,-5 2 0,-1 2 0,0 0-98,1 1 0,0 0 0,0 1-299,0 1 0,0 0 1,0 2 239,11 0 0,0 3-10,-7 5 0,1 4 0,-2 3 68,-3 5 0,-2 4 0,-1 1 18,0 0 1,-1 2 0,-3 1 166,-4 4 0,-3 2 0,-4-1-121,-1 6 0,-5 0 16,-2 0 1,-4-1 36,-1-1 1,-5 1 21,-2-9 0,-4 2 0,-3 0 0,-2-2 133,-3-2 1,-3-1 0,-1-1 0,0 0-230,2 2 0,1 0 0,-1-1 0,-3-3 27,-4-2 0,-4-1 1,2-4-1,3-2-17,0-3 0,1-3-34,-7 1 0,0-2-14,8-5 0,1-3 500,4-5 1,1-2-614,1 1 0,2-2-6,5-5 0,5-1-140,2-14 71,4-4-43,9 7 0,4-1-35,5-2 1,5 0-252,-2 7 0,5 0 1,1 0-1,-1 2 57,-1 0 1,0 2-1,4 0 456,0 2 0,4-1 0,1 0 0,-1 2 0,-6 3 0,-2 1 0,-2 2 0,15-6 0,0-1 0</inkml:trace>
  <inkml:trace contextRef="#ctx0" brushRef="#br0" timeOffset="-50544.73">14917 5812 13095,'0'3'1680,"0"-1"-515,0-2-1179,-16 70-9,13-44 1,0 2-1071,-2 2 1,-2 5 0,3-4 896,2-1 1,2-3 1,0 10-893,2-3 541,0-5-1689,4 6-192,-3-17 912,1 1-493,-3-20 2008,-1-10 0,0 6 0,0-5 0</inkml:trace>
  <inkml:trace contextRef="#ctx0" brushRef="#br0" timeOffset="-50360.73">14876 5866 10723,'2'6'2134,"0"-1"-2495,-2-5-163,52-25 370,-31 21 89,10-9 1,-1 8 410,-16 23 0,-7 5 323,-3-1-411,0 1 0,-5 0-6,-16-9-252,-8 0-713,8-5 0,-1 1 713,-16 0 0,9 2 0,13-10 0</inkml:trace>
  <inkml:trace contextRef="#ctx0" brushRef="#br0" timeOffset="-50025.73">15299 5825 15610,'-26'13'-3,"-1"0"0,1 0 0,0 0 1,1 1-1,7-1-78,8 4-267,0 11 46,15-13 140,1 0-356,16-10 182,-2-12 0,0-1 498,15-1-46,-15 0 0,-2 2 388,0 2-299,-13 7-99,6 8-305,-3 0-229,2 4-320,-2-5-1727,0-4 954,-2-2-358,3-1 1879,-2-4 0,-3 2 0,0-1 0</inkml:trace>
  <inkml:trace contextRef="#ctx0" brushRef="#br0" timeOffset="-49874.73">15546 5894 11952,'2'4'1502,"-1"-1"-1023,-1-3-1382,-6 48-429,6-32 865,-3 11 1,1-2-670,5-19-614,-2-2 1071,0-2 1,0-2-1</inkml:trace>
  <inkml:trace contextRef="#ctx0" brushRef="#br0" timeOffset="-49505.73">15518 5689 9395,'4'5'19,"-1"0"1962,-3-5-4647,0 0-532,39 42 1291,-19-21 1850,3 4 1,-1 1 378,-7 0 590,-10-11-125,-1 5 1525,-4 4-1483,-2-6-429,0 2 1431,-2-11-1503,3-5 36,1-3 8,0 0 685,5-7-1049,4-8 101,4-3 62,2-3 29,-3 5-1,0 2 25,1 2 162,6 1-383,-3 8-12,2 4 4,-5 9-32,-5 3-36,-1 3-33,-2 2-1482,-1 13-994,-2-8-695,-2 2 2671,-2-16 1,0-8-1,0-2 1</inkml:trace>
  <inkml:trace contextRef="#ctx0" brushRef="#br0" timeOffset="-48761.73">14657 5360 10600,'3'6'1697,"-1"-2"1579,-2-4-2864,1 13-51,1 6-308,0 7-25,0 2-278,-1-6 214,1 1-3241,0 7 3161,-1-9 107,0 4-2,-1-11-31,0-4 48,0-1 72,0-4 168,0-1-165,-1-3 2877,-1-8-3204,0 0 24,0-8 60,2 1 75,0 0 14,2-1-167,7-2-29,15 1 171,-3 4 0,7 4-3179,-6 7 2767,-6 4 359,4 3 465,-13 7-54,-4-2-81,-8 2-89,-5-6-90,-2 1-51,-7-1-2528,-2 3 608,2-5 1971,2 1 0,12-5 0,0-1 0</inkml:trace>
  <inkml:trace contextRef="#ctx0" brushRef="#br0" timeOffset="-48495.73">14944 5470 11311,'5'7'745,"0"-2"-473,-5-5-480,-8 34-164,5-16 267,-2 2 0,1 0-21,2-8 286,1-7 30,-1-3 292,1-13 69,0-4-388,4-7-99,2 0-128,8-1-90,-1 5-240,2 2 1,1 1-1363,6-1-76,4-3-158,-8 12 1990,-5 3 0,-7 3 0,1 0 0</inkml:trace>
  <inkml:trace contextRef="#ctx0" brushRef="#br0" timeOffset="-48194.73">15217 5442 15750,'-25'14'-125,"-1"0"0,0 0 1,-7 3-1,7-2-71,18 3-464,6-5 298,4-5 111,2 0 161,6-5 191,4-7-48,1-2-8,2-3-48,0-3 0,-3 5-249,7-4 322,-6 10-64,-1 1 55,-9 11-52,4-2 27,-10 3-36,9-4-1790,-3 6 292,-1-8-481,3 3 1159,-3-8 1,-1-1 0,-1 0 0</inkml:trace>
  <inkml:trace contextRef="#ctx0" brushRef="#br0" timeOffset="-48044.73">15395 5497 12333,'5'3'1039,"-1"0"-795,-4-3-395,-9 39-1102,7-23 850,-3 8 0,1-1-381,3-10-527,1-3 1311,-3-3 0,2-3 0,-2-3 0</inkml:trace>
  <inkml:trace contextRef="#ctx0" brushRef="#br0" timeOffset="-47695.73">15313 5333 13535,'8'6'333,"-1"-2"188,-7-4-681,0 0-705,43 33 450,-25-18 170,7 5 0,1 1-1032,-3 3 1191,-10-9 94,4 9 76,-13-16-22,-1 0 22,-2-5 25,-1-1 806,1-2-797,-6 1-118,11-3-81,-7-2 8,12-2 70,-4-2 3,0 0 678,10-2 297,1 6-678,-1 0 106,1 12-333,-11 2-213,6 17-809,-6-7-59,2 4-706,-3-12 1717,1-8 0,-4-3 0,1-1 0</inkml:trace>
  <inkml:trace contextRef="#ctx0" brushRef="#br0" timeOffset="-46844.73">16065 5825 14117,'-1'27'69,"0"0"0,0-6 1,1-2-62,-1-6 90,-1-6-25,1-4-135,0 0-1198,1-12 862,3-1 154,2-10 244,3-1 26,2-1 217,2 0 1175,9-9-791,-6 14-582,2-3-45,-10 16 2,-4 6 32,1 2-28,0 4-74,2 13-584,2 12 364,-2-6-17,-1 2 24,-4-19 110,0-4 73,-1-2-218,5-18 218,-1 4 89,6-13 1,-2 3 92,9 5 605,1-5-420,0 14-78,-3 3 24,-8 8-89,-2 11-134,-3-3-477,1 20-2792,0-10 0,0 1 3187,2-12 1,-4-10 0,2-2 0</inkml:trace>
  <inkml:trace contextRef="#ctx0" brushRef="#br0" timeOffset="-46541.73">16571 5812 13692,'-5'-6'761,"-16"12"1,-2 6-1272,4 7 457,-3-4 0,2 0-289,12 4 147,8-13 60,1 1-61,7-5 79,-2-3-145,0-3-54,8-3-2961,-4-5 1852,7 3 2455,3-5-128,-8 9-666,-1 2-102,-2 10-196,-6 0-750,8 15-2465,0-5 1707,0 0 1570,1-8 0,-8-8 0,0-1 0</inkml:trace>
  <inkml:trace contextRef="#ctx0" brushRef="#br0" timeOffset="-46307.73">16708 5812 3783,'5'7'2976,"-1"-1"61,-4-6-3037,3 34-53,-1-19 612,1 10 1,1 0-381,-1-11 637,1 2-580,-2-13 2546,-1-3-2782,-1-3-105,3-9-94,0-18 67,8 5-368,-8-1 1,1 0-151,15 3-989,-11-1 1,-2 0-1639,10 3 3159,-4-5 1,-7 17 0,-2 7 0</inkml:trace>
  <inkml:trace contextRef="#ctx0" brushRef="#br0" timeOffset="-45940.73">16927 5716 8209,'4'10'3276,"0"-3"-408,-8 24-2717,0-11 0,0 0-1790,0 5 1,0 0 1134,-1-1 1,2-2 377,1 0 645,0-1-751,2-3 764,0 4-210,1-10-123,-1 1 62,2-11 2712,-2-1-2758,7-1 341,4 0-654,6-2-126,4-1 65,-1-5 69,15-6-80,-13 3 1,1-1 61,-2 1 1,-2-1-22,0 0 0,-4 1 235,-5-4 334,-11 5-432,-4 3-61,-21 2 115,-1 12-62,-7 2-34,8 9-39,12-2-8,4 1-25,4-1-359,7 12-1339,15-4 505,-1-1 1299,5-16 0,1-3 0,-8-3 0,10-2 0</inkml:trace>
  <inkml:trace contextRef="#ctx0" brushRef="#br0" timeOffset="-45661.73">17227 5948 4782,'-4'0'1932,"1"0"504,1 36-2635,5-16 181,-3 1 0,1-1 1080,6-6-936,-1-9 163,-2-3 694,2-4-686,-1-3 11,2-5 2191,1-4-2149,1-2 8,3-3-197,4 1 0,3-1 87,8 0 0,1 1-1887,-1-1 1,0 1 1612,3 4 1,-2 4-375,1 4 114,-4 4-1646,6 6 1932,-12 6 0,0-3 0,-14 2 0</inkml:trace>
  <inkml:trace contextRef="#ctx0" brushRef="#br0" timeOffset="-45507.73">17720 6085 17273,'3'2'1061,"1"-1"-2154,-4-1 1,0 0 0</inkml:trace>
  <inkml:trace contextRef="#ctx0" brushRef="#br0" timeOffset="-44906.73">14794 6195 12238,'26'1'454,"0"0"1,0 0-1,5 0 1,4 0-1,3 0 1,0 1-1,0-1-1001,-5 0 1,0 0 0,1-1 0,0 1 0,0 0 0,2 0 366,-2 0 0,1 0 1,0 0-1,1 0 1,0 0-1,1 0 1,-2 0 83,1 0 0,-1 0 1,1 0-1,-1 0 1,1 0-1,1 0 1,0 0 106,-1 0 1,0 0-1,2 0 1,-1 0 0,1 0-1,-1 0 1,-1 0-1,0 0-39,-2 0 1,-2 0-1,-1 0 1,0 0-1,2 0 1,1 0-1,3 0-245,-4 0 0,3 0 0,2 1 1,1-1-1,1 1 0,1-1 1,0 1-1,0-1 0,0 1 0,-2-1 1,-1 1-1,-2-1 251,2 1 0,-1-1 0,0 0 0,-2 1 0,0-1 0,-1 0 0,1 1 0,-1-1 0,0 1 0,4-1 0,-1 1 0,1-1 0,0 1 0,-2-1 0,0 1 0,-2-1 0,-2 1 0,0-1 0,0 0 0,0 1 0,0-1 0,0 0 0</inkml:trace>
  <inkml:trace contextRef="#ctx0" brushRef="#br0" timeOffset="-44643.73">14766 5825 15425,'36'-4'-65,"-1"0"1,-4 1 0,3 0-756,-4-3 1,4-1 0,1 0 0,-1 0 363,-4 2 0,-1 1 0,1-1 1,6 1 499,-7 0 1,4 0 0,2 1 0,2-1 0,1 0-1,1 0 1,1 1 0,0-1 0,0 1-319,-7 1 1,2 0 0,0 0 0,1 1 0,0-1 0,0 1 0,0-1 0,1 1 0,-1-1 0,0 1 0,0-1 0,-1 0-25,2 0 0,0 0 0,0 0 0,0-1 0,0 1 0,-1-1 0,1 1 0,-1 0 1,0 0-1,1 0 0,-1 1 156,1 0 0,2 0 0,0 1 0,1-1 0,-1 1 0,0 0 0,-2 0 0,-1 0 0,-4 0 1,-3 0-1,-4 0 0,10 0 0,-7 0 0,-1 1 0,-1 0 0,0 0 0,0 1 0</inkml:trace>
  <inkml:trace contextRef="#ctx0" brushRef="#br0" timeOffset="-42910.73">15505 6523 12619,'3'2'1414,"0"0"-619,15-5 1,5-3-799,-3 4 20,8-3 0,1 1-17,-1 6-37,-9 3 1,-1 2 92,4 9-56,-1 1-216,-25 1-2985,-6-4 3201,-1-2 0,1-3 0,7-6 0</inkml:trace>
  <inkml:trace contextRef="#ctx0" brushRef="#br0" timeOffset="-42410.73">15887 6482 14893,'10'35'-443,"0"0"1,0-6 0,-3-3 198,-6-3 28,0-13 115,1-9-170,1-4-127,13-15 580,8-10-101,1-1 109,-11 11 1,-1 1-57,7 2 184,2-9-120,-4 14-136,-3-1 153,-12 11 558,-2 7 171,-2 18-839,-4-3 0,0 1-212,-1 13 10,0-14 1,1-4-111,3-7-443,0 0-329,9-7 791,-1-2 42,7-5-70,7-7 210,-4 2 60,9-5 596,-8 6-434,-3 4-21,-5 6-41,-8 6-28,1 3-19,-3 18-116,-5 3 1,1 1-451,-4-3-34,6-20-2736,-2 4 3229,4-10 0,-1 0 0,2-4 0</inkml:trace>
  <inkml:trace contextRef="#ctx0" brushRef="#br0" timeOffset="-42109.73">16298 6455 10874,'4'3'2168,"0"-1"-2384,-4-2 180,35 6-194,-14 15 230,-1-9 0,-1 1-42,-7 18-48,-11-8-2,-2-7-552,-1-1 644,-7 6 0,5-11 0,-4 3 0</inkml:trace>
  <inkml:trace contextRef="#ctx0" brushRef="#br0" timeOffset="-39508.73">16270 6578 12036,'6'3'3224,"-2"0"-3224,-4-3-9,0 0-63,6 31-284,8-15-21,-2 1 1,1-2 233,11-10-246,2-12-133,1-12 514,-6 2-150,0-3 0,2-1 212,-6 5 1,-1 1 3,1-2 1,-1 2 213,6-6 34,-16 16-79,-2 2 240,-1 1-10,-3 2-152,1 3 6,-1 3-115,-2 3-9,-3 11-187,1-3-277,-3 18-417,6-12-1847,2 0 4124,-22-32-4860,20 9 0,13-9 3603,-1 14 951,23 5 47,-34-10 838,0 0-2098,2 0 26,-1 0 22,3 0 59,6-3-171,0 0-70,7-3-3,-3 1 9,3-1-236,16-5-299,-7 1 254,4-1-55,-15 5 28,-10 4 44,-2 0-11,-1 2-1750,-10 1 2089,-8 5 0,4-3 0,-2 2 0</inkml:trace>
  <inkml:trace contextRef="#ctx0" brushRef="#br0" timeOffset="-39274.73">16598 6632 8408,'-7'-5'1638,"-20"21"0,-3 9-866,15-9-1944,-14 10 0,4 0 1119,21-14 572,0 12-578,4-3 59,1 0 584,8-10-531,1-9-53,5-3-332,4-5 1,1-3-278,-1 0 0,1-1 477,5-3 1,0 0-417,-5 2 1,-1-1-868,-2 1 0,0-1 1415,8-6 0,-4 3 0,-12 8 0</inkml:trace>
  <inkml:trace contextRef="#ctx0" brushRef="#br0" timeOffset="-38508.73">16803 6523 4886,'4'4'1983,"-1"-1"-1033,-3-3-1196,42-15 226,-17 10 20,-1-3 0,-1 1 830,-7 7-656,-15 2 390,0 3-474,-1 1 1341,-10 16-1731,-8 3-19,0 1-347,-7 1 319,16-17-664,-2 4 272,8-10 739,4 1 36,3-5-3302,3-2 3513,0-2 492,9-5-227,-5 4-322,2-2-72,-7 6 30,-2 2-142,-2 1 3270,4 8-3334,-1 3-171,0 0-373,2-2 229,-4-8-293,-4 0 400,8-3 28,-9 1-173,11-1 411,-7-1 72,1-1 91,1-1 38,0-1 71,9-10-54,6-4-212,-1 1 277,4-2-17,-13 13 336,5-2-311,-3 5-291,-1 1 0,0 1-37,-5 1 1,0 1 0,0 8 72,-4 13 12,-1 0-4,-5 6 110,-2-12-8,-1 0 173,-12 8-509,15-3 8,-10-1-174,17-9-641,5-7-498,14-6 1984,-2-4 0,2-1 250,10-1-193,2-5-208,-24 11 547,-2 7-311,-7 15-521,-2-2-348,-7 11 292,-2-11-123,-2-1-3151,-5 2 2807,6-6 0,1-1 1,7-9-1</inkml:trace>
  <inkml:trace contextRef="#ctx0" brushRef="#br0" timeOffset="-37559.73">17446 6523 8226,'2'4'2262,"-1"-1"-5539,-1-3 1084,38-8 1046,-2 4 1179,-12-1 0,-1 1 1057,6 1-1052,-25 2-1303,-2 1 1266,-16 6 0,11-4 0,-12 4 0</inkml:trace>
  <inkml:trace contextRef="#ctx0" brushRef="#br0" timeOffset="-36940.73">17459 6537 8517,'-5'-4'3276,"0"1"-2447,5 3-829,0 0-3277,57 5 2263,-33-6 955,10 3 0,0-2 765,-15-5-1569,3 0 754,-14 6 109,-1 1-173,-21 13 282,0-1 0,-1 0 45,-8 10-118,-4 3 3240,17-16-2978,5-4-460,4 0 394,19-3-276,-3-2-94,17-4-80,1-5 210,-9 1-102,-5 2 1,0-1-17,-5 2 34,3 0 293,-15 5 107,-7 5 0,-18 16-3392,-1-1 3084,-4 2-5,12-11-48,12-9-65,2-2-193,3-1 558,12 0-289,-2-1-177,14-1 3412,-12 1-3722,5 0 532,-10 20 89,-4-7 90,-8 24 37,-8-6-541,4-5 322,1-5-6,11-15-95,3-7-8,4-2-291,15-13 727,-1-10 46,1 0-1,-10 2 45,-14 14-125,-1 2-584,-11-2-651,-4 6 61,-6-1-569,0 6-1360,8 1 2811,0 1 0,7-1 0,1 0 0</inkml:trace>
  <inkml:trace contextRef="#ctx0" brushRef="#br0" timeOffset="-36591.73">17870 6509 6986,'4'0'283,"-1"0"1682,-3 0-2281,35-7 1141,-13 7-667,-2 2 1,-1 1 636,-10 9-677,-21 14 2026,0-10-3589,-4 1 1,1 1-791,1 0 1549,-5 5 703,16-17 3,5-5 3256,12-9-117,5-4-2879,5-3-208,-1 0-72,-7 7-123,2 1-255,9-3-2899,8 3 1175,-11 3-1175,-1 4 3153,-25 7 0,1-4 0,-2 2 0</inkml:trace>
  <inkml:trace contextRef="#ctx0" brushRef="#br0" timeOffset="-36301.73">17938 6714 4666,'2'3'1268,"-1"-1"137,-1-2-1808,56 4 702,-40 9-69,14-7 1,-4 2 189,-25 14 1120,-9 1-660,-4 5-1034,-1-1-45,3-7 1183,7-11-984,4-8 126,2-1 0,2 0 715,15-10-241,2-8-186,0 0 127,-5-5-972,-16 10-2846,-16 3 3104,-5 3 0,0 5 0,7 2 1</inkml:trace>
  <inkml:trace contextRef="#ctx0" brushRef="#br0" timeOffset="-34157.73">8367 11993 12955,'-15'33'261,"0"0"0,5-9 1,-1 0-1,1 1-213,1-1 1,0 1-1,1 0-405,-3 5 0,1 0 0,-1 0 458,1 1 1,-1 1 0,-2 4-512,4-9 0,-3 4 1,0 3-1,-2 1 1,1 0-1,0 0 0,1-3 1,1-4 275,-2 6 0,2-5 0,-1 0 1,0 3-93,0-1 0,-2 3 0,0 3 0,0 0 0,0-3 0,1-3 0,3-7-231,-4 5 1,3-6-110,1-2 1,-1-2 565,-17 4 0,17-10 0,-6-11 0</inkml:trace>
  <inkml:trace contextRef="#ctx0" brushRef="#br0" timeOffset="-34001.73">7848 12677 8738,'2'7'3276,"0"-2"-1091,2 26-3738,1-2 1759,-1 0 0,1 5-20,1-6 0,0 2 0,2 2 1,1-1 46,3 0 0,2 0 0,0 0 0,0 1-936,-1 0 0,0 2 0,0-2 0,2-2 732,7 4 1,2-2 0,0-7-4,-1-9 1,4-7-331,0-7 1,5-5 0,3-3 0,1-3-1,0-2-243,-3-3 1,0-3 0,0-4 0,1 0 0,0 0 0,0 2 77,-4 4 1,0 2 0,0 0 0,1-1 0,-1 0 0,0-1 0,-1-2 245,2-5 0,1-3 0,-1-2 1,0-1-1,-3 2 0,-2 2 0,-5 4 1,6-4-1,-5 2 0,2-5 0,1 1 1</inkml:trace>
  <inkml:trace contextRef="#ctx0" brushRef="#br0" timeOffset="-30505.73">15846 6796 5440,'6'3'360,"13"-1"0,3-2-298,9 0 127,3 0 0,3 0-395,-4-1 1,-1 0 271,-6 0 0,1 0 1,0-1-47,2 1 1,0-2-1,7 1 98,-9 0 1,5-1-1,3 0 1,3 0-1,2 0 1,1 0 0,0 0-1,0 0 1,-1 0-1,-1 1-126,-3-1 0,-1 2 0,1-1 0,-1 1 1,0-1-1,1 1 0,0-1 0,0 1 1,1-1-1,1 0-16,-2 0 1,1 0-1,0 0 1,1 0-1,1-1 1,-1 1-1,1-1 1,0 1-1,-1 0 1,0 0-1,-1 0 1,0 1-144,0 0 1,-1 0-1,1 0 1,-1 0-1,0 1 1,-1-1-1,0 1 1,0 0-1,-1 0 1,0 0-1,-1 0 153,7 1 0,0-1 0,-2 1 1,1 0-1,-2 1 0,-1-1 0,-1 0 1,-1-1-1,6 1 0,-3 0 0,-1-1 1,-1 1-1,1 0 0,2 0 0,0 0 1,0 1-1,-1-1 0,1 0 0</inkml:trace>
  <inkml:trace contextRef="#ctx0" brushRef="#br0" timeOffset="-27551.73">19838 15576 12048,'-22'-16'259,"0"0"1,0 0 0,2-3 0,-1-1-952,0 1 0,-4-2 0,0-1 0,3 0 622,3-2 0,4 1 0,-1-1-197,0-2 1,1-1 0,1-4 342,1 0 0,1-3 0,2-2 1,2-3-1,4 7 0,1-3 0,2-1 0,1-1 0,1 0 0,3-1-108,0 5 0,2-1 0,1-1 0,2 0 0,0 0 0,0 0 0,1 1 1,-1 1 48,0-1 1,0 1-1,0 0 1,1 0 0,1 1-1,1 1 1,2 0-217,4-3 0,2-1 1,2 2-1,0 1 0,1 3 1,-1 3 198,2 2 0,-1 4 0,1 3 0,0-1-125,0 0 0,0 0 0,3 2 1,4 0 114,-4 6 0,5 0 0,2 0 0,2 1 0,2 0 0,-1 1 0,-1 1 0,-1 0 0,-4 0-61,7 0 1,-4 0 0,-1 2 0,1 0 0,4 0 53,-5 1 1,2 0-1,3 0 1,1 0 0,0 0-1,-1 2 1,-1 0-1,-3 3 1,-4 0-20,9 6 0,-5 2 1,-2 2-1,1 1 2,0 1 1,0 1-1,-1 2 1,1 4 117,-5-1 1,2 3 0,-1 2 0,0 1 0,-1 0 0,-2-1-98,-1 0 0,-1-1 0,-1 1 1,-1 1-1,1 3-26,-3-2 0,1 4 0,0 1 0,1 1 0,-2 1 1,0-1-1,-3-1 0,-1-2-27,-1 3 0,-2-2 0,-2-1 0,0 1 0,-1 2 151,1 0 0,0 0 0,-1 2 1,0 0-1,-3 0 0,-3-2 18,-3 3 1,-4-1 0,-2-1-1,-1-1 1,0-1 71,-2-1 1,0-2 0,-2-1-1,-2 0-38,-2 5 0,-1 2 1,-4-3-1,-9-2 109,5-12 0,-5-2 0,-3-1 0,-3-1 0,-2 0 1,-2-2-1,0 0 0,0-1 0,1 0 0,2-1-203,-1-1 1,1 0 0,1-2 0,-1-1 0,0 0 0,-1 0-1,1 0 1,-2 0 0,0 1-43,1 1 1,-1 0-1,-1 1 1,0 1-1,-1-1 1,0 1 0,0-2-1,1 0 1,-1-1-1,2-2 1,0-1-12,0-2 0,1 0 0,0-1 0,0-1 0,0-2 0,1 0 0,-1-1 0,1-2 0,0 0 0,0-3-216,2 0 1,0-2-1,1-1 1,-1-1-1,0-1 1,1-2-1,0 1 1,-1-2-1,1 0 1,1 1-1,-1-1-72,0-1 0,-1 0 0,1-1 0,0 0 0,1-1 0,-1 0 0,1-1 0,-1 0 1,1 0-1,0 0 0,1-1 149,-2 0 0,1 0 0,-2-2 0,1 1 0,1-1 0,-1 0 0,2 0 0,0 0 0,2 1 0,1 0 0,2 1 0,-3-4 0,2 0 0,0 1 0,3-1 0,1 2 1,4 1-1,2 2 0,4-4 0,-1-1 0,1 1 0</inkml:trace>
  <inkml:trace contextRef="#ctx0" brushRef="#br0" timeOffset="-22470.73">15094 6591 11791,'-26'-12'168,"-1"-1"1,1 1 0,0 0-1,-1-1 1,1 0 0,-3-3-716,2 0 1,-2-3 0,-3-1 0,1-1 0,1 0 0,4 3-30,-6-6 0,4 2 0,-2-4 660,7 6 1,-3-3 0,0-2 0,-1-1 0,1 1 0,2 0 0,4 2-182,-5-8 1,4 1 0,1-4 145,6 8 1,0-3-1,-1-2 1,2-1-1,1 0 1,4-1-76,2-4 0,3-1 0,2-1 1,2 0-1,0 1 0,0 0 26,-1-1 0,0 1 0,0 0 0,2 0 0,2-1-136,0 7 0,1-2 1,0 0-1,2 0 1,1 1-1,1 0 0,2 3 48,3-2 0,3 2 1,1 1-1,1 1 1,1 1-1,-2 1 65,1-1 1,-1 2 0,1 0 0,2 0 0,2-1-29,0 2 1,1-1 0,2 0-1,1-1 1,2 0 0,1 1 0,1 0-1,1 3 28,-2 4 1,1 0-1,2 1 1,0 1-1,2 1 1,0 0-1,-1 0 1,1 1-1,-1 0 1,-2-1 20,5-1 1,-2 0 0,0 0 0,-1 0 0,1 1 0,0 0 0,1 1 0,2 0-18,-4 2 1,2 0 0,0 0 0,2 1 0,-1 0 0,1 0 0,-1 1 0,0 2-1,0 0 1,-1 2 1,0 2 0,-1 1 0,1 1 1,-1 1-1,0 1 0,0 0 1,-1 1-1,-1 0 0,0-1-44,3 1 0,-3 0 1,0 0-1,0 1 1,1 1-1,1 1 1,2 0 46,-4 1 0,1 0 0,2 0 0,1 1 0,0 1 0,1 1 0,1 0 0,-2 1 0,1 1 0,-2 2 0,-1 1-17,-1 1 0,0 2 0,-1 2 0,0 0 0,0 2 0,-1 0 0,0 1 0,-1 0 0,0-1 0,0 0 0,0-1 21,2 1 1,-1-1 0,1 0 0,-2 0 0,1 1 0,-1-1 0,-1 2 0,0 0 0,0 2 3,-2 0 1,1 1 0,0 2 0,0 0-1,-1 1 1,0-1 0,-3 1 0,-1-1-1,-2 0 1,-3-2-26,2 9 0,-4-2 1,-2 0-1,-3 0 0,1 0 30,-1 1 0,-1 0 0,-2 0 0,0 0 0,-1 1 1,-2-1 0,0 0 0,-2 0 0,0 0 0,-2 0 0,-1 0 0,-2 0 0,0-1 0,-1 0 0,-1 1 40,-1 5 1,-1-1-1,-2 2 1,-5 1 108,1-10 1,-2 1 0,-3 2 0,-1 0 0,-1 0 0,0-1 0,0-2 0,2-1-39,-3 4 1,2-3-1,-1-2 1,-1 2-1,-3 1-15,1-1 1,-1 2 0,-2 1 0,0-1 0,-2 0 0,0-2 0,0-3 187,-2-2 0,-1-3 0,-1-1 1,-1-2-1,1 0 0,1-1-119,0 1 0,0-2 0,0-1 1,-1 1-1,-1-1-64,-2 1 0,-1 0 1,-2 0-1,0 0 0,1-1 1,1-2 46,2-2 1,1-1-1,1-1 1,-3-1 0,-2 0-75,3-3 1,-2 1 0,-2-1-1,-2 0 1,-1 0 0,1-1-1,0 1 1,2-2 0,3 1-71,-5 0 1,4-1 0,0 0-1,1 0 1,-2-1 0,-3 0-5,4 0 0,-1 0 0,-2 0 0,-1-1 0,0 0 0,0 0 0,0-1 0,2-1 0,1-2-58,-2-1 0,0-2 1,1 0-1,1-2 1,1 0-1,0 0 0,1 0 13,-5-2 0,1 0 1,2 0-1,-2-1 0,0-1-19,4 1 0,0-1 0,-2 0 0,0-1 0,1 0 0,2 0 0,1-1 3,-1-1 1,3 0 0,0-1-1,1-2 1,-3-3-123,6 1 0,-2-3 1,-1-2-1,-1-1 0,1-2 1,0 1-1,1-1 0,1 2 1,2 2 71,-2-4 1,2 2 0,1 1 0,0-1 0,1-1 0,-3-2 22,3 2 0,-1-2 0,-2-1 1,1-1-1,-1-1 0,2 0 1,1 1-1,2 1 0,3 2-80,-2-7 1,4 2 0,2 0-1,2 1 1,0-2 3,0 1 1,0-1-1,2-1 1,1 1-1,0-1 50,2 1 0,0 0 1,1 0-1,1-1 0,2 1-67,1 0 0,0 0 0,2 1 1,1-1-1,1 1-12,0 2 0,0-1 1,1 1-1,3-1 1,3-1 192,3 4 0,3-2 0,3-1 0,1 0 0,1 0 0,-1 1 0,-2 2 0,-3 4 0,0-4 0,-3 4 0,0 1 0,4-2 0,4 0 0,0 0 0,1 1 0,-1-1 0,0 0 0,0 1 0</inkml:trace>
  <inkml:trace contextRef="#ctx0" brushRef="#br0" timeOffset="-13016.73">14274 6017 5980,'-16'-29'93,"-1"-1"0,1 1 0,3 4 0,1 1 0,-1-2-780,0 0 0,-2-2 1,2 0-1,2 1 912,2-3 0,2 1 0,0 0-890,-2-1 1,0 0 0,3 0 946,2 1 1,2 0 0,2-3 89,1 1 0,1-3 0,0-2 0,1 2 0,1 2-496,1-4 1,1 2 0,2-1 192,-2 4 1,1-2-1,1-1 1,2 1-1,3 3-294,5 0 0,3 1 0,2 3 0,0 0 225,2-2 0,0 1 0,5 0-62,-6 5 0,3 0 1,3-1-1,1 0 1,1 1-1,2 1 99,-4 4 1,2 1-1,2 1 1,0 0-1,1 1 1,0 0-1,-1 0 1,-1 0-4,1 0 1,-2 0 0,0 0 0,0 0 0,0 1 0,2 0 0,0 0-4,-2 2 0,1 0 0,1-1 0,1 1 0,0 0 0,-1 1 0,-1 1 1,-1 0-1,-1 1 54,7 0 0,-2 1 0,-2 1 0,1 1 0,0 0 30,1-1 1,1 2-1,0-1 1,0 1 0,0 1-9,1 0 1,0 0-1,-1 1 1,1 0-1,0 0-1,1 1 0,-1 0 0,0 1 0,1 0 0,-1 1 9,0 0 0,0 1 0,0 0 1,1 2-1,1 0-52,-8 0 0,0 0 1,2 2-1,0-1 1,0 1-1,1 1 1,-1 0-1,0 1-53,-1 1 1,1 1 0,-1 0 0,1 1 0,-1 0 0,0 1 0,0 0 0,0-1-16,-1 1 1,0-2 0,1 1 0,-1 0 0,0 1-1,-1 1 1,1 1 0,-1 2-2,1 2 1,1 3 0,0 1 0,0 1 0,-2 1-1,-1-1 1,-2 1 0,-3-2 3,2 3 0,-4 0 1,-2-1-1,-1 2 1,1 2-14,0 0 0,0 2 0,1 1 0,-2 1 0,-2-1 0,-2 0 1,0 4 1,-4-2 0,-2 3 0,-4 5-8,-3-11 0,-2 3 0,0 2 0,-2 3 1,-1 1-1,-1 0 0,-2 1 0,0-1 1,-2 0-1,-1-2 75,-1-3 1,-3-1 0,-1 0-1,-1 0 1,-1 0 0,-1 0 0,0 0-1,0 0 1,0 0 0,1 0 0,1 1-23,1 1 1,1 0 0,1 2 0,0-1 0,0 1 0,-1-1-1,1 0 1,-2-1 0,0-1 0,-2-1 0,-2-1 4,-1-1 0,-2 0 0,0-1 0,-2-1 0,0 0 0,-1-2 0,-1-1 0,-1-1 0,0-1 0,0-2 119,-7 1 0,-1-1 1,-1-3-1,-1-1 1,-1-2-1,2 0 1,0-1-1,3 0-103,-1 1 0,2-2 0,2-1 1,-1 0-1,-1 0 0,-3 1-53,4-2 0,-3 2 0,-2-1 0,0 1 0,-1 0 0,1-1 0,1-1 0,1-2 0,3-1-2,-7 1 0,3-3 1,2-1-1,-1-1 1,0-1-43,-1 1 1,0-1 0,1-1 0,-1 0 0,0-1-3,-1 0 1,1-1 0,0 0 0,0-1-1,0-1-8,0-1 0,0-1 1,0-1-1,0 0 1,0-1-16,0 0 1,1 1 0,0-2-1,-1-2 1,-2-3-134,6-1 0,-3-2 1,-1-2-1,-1-2 1,0-1-1,0 0 1,1 0-1,2 1 1,2 0 13,-3-1 0,2 0 1,1 0-1,1 0 1,-1-2-1,-1-2 13,2 3 0,-1-2 0,-2-1 0,0 0 0,0-2 0,0 0 1,2-1-1,3 0 0,2-1-180,2-2 1,2-1 0,1-1 0,3-1 0,0 0 0,1 0-1,0 0 1,1 2 171,-2-5 1,1 1 0,2 1-1,0 0 1,0-2 0,1-2 79,1 4 0,-1-2 0,1-1 0,0-1 0,1 0 0,1 0 0,1 2 0,2 0 103,0-1 0,1 2 0,1 1 0,2-1 0,2-1 0,1-3 0,1 5 0,3-3 0,1-2 0,2-1 0,0 0 0,0 0 0,0 0 0,0 3 0,-1 2 0,-2 3 0,0-3 0,-2 3 0,0 2 0,1 0 0,1-3 0,5-4 0,0 1 0,0 0 0,0 0 0,0 0 0,0 0 0,0 0 0</inkml:trace>
  <inkml:trace contextRef="#ctx0" brushRef="#br0" timeOffset="-1302.73">16872 6824 9351,'35'-7'819,"-1"1"0,0 0 0,-4 2 0,0 0-1639,2-3 1,5-3 0,1 0 0,-3 2 974,1 0 1,-2 2 0,-2 0-1099,5-1 1,-1 0 942,-6 2 0,0 0 0,1 0-37,-2 1 1,1 1 0,-3 1-19,-3-1 0,-1 1 226,11 0 1,-5 0-290,-19 2 118,-13 2 79,-15 1-34,-14 4 180,5-1 1,-6 2 0,-1 0-449,2-1 0,-1 0 0,-1 0 0,0 0 258,0 0 1,0 0 0,0 1 0,0-1-57,-2 0 1,-1 1-1,0-1 1,4-1 34,2-1 1,3 0 0,0 0 39,-2 1 0,1-1 1,-3 1 9,3 0 0,-4 0 1,0 0-1,0 1 1,2-1 21,-7 2 1,1-1 0,0 1-43,4-1 0,-1 0 0,0 0 0,6-1 31,-1 1 1,8-1 14,9-2-82,12-2 1778,13-1-1745,9-4 0,9-2 0,2-2-40,-4 2 1,1 0-1,2-2 1,0 1-87,-2 1 1,1-1 0,1 0 0,0-1 0,0 1 174,2-1 0,0 0 0,-1 1 0,1-1 1,-2 1 16,3-1 1,-1 1 0,0 0 0,1 0-56,1 0 1,1 0-1,0 0 1,0 1-300,0-1 1,0 1-1,1-1 1,4 1 171,-11 2 0,2 0 0,3-1 0,0 1 0,0 0 1,0 0-1,-2 0 0,-3 0-272,4 0 1,-3 0-1,-1 1 1,1-1-1,1 1 113,0 0 1,2-1 0,1 1 0,1-1 0,-2 1 0,-3 0 0,-5 1-860,5-1 1,-6 2 0,-1-1-543,7 0 0,-4 0 1877,-5 0 0,-3 0 0,-1 0 0,-8 0 1</inkml:trace>
  <inkml:trace contextRef="#ctx0" brushRef="#br0" timeOffset="3988.27">6399 6714 4964,'1'4'388,"21"-4"0,8-3-388,5 0 48,-8 0 1,3 0-1,-1 0 485,0 1 1,4 1-97,-1-1 0,7 1 1,2-1-1,0 1 1,-5 0-1505,1-1 0,-3 2 1,4-1 1052,-3 0 1,5 0-1,3-1 1,-1 1-1,-3 1 1,-7-1-614,-1 1 1,-6 0-1,2 0 314,5 1 1,1 0-1,-3 1 213,-2 3 1,-4 1-1,2 0 1,-7 4 0</inkml:trace>
  <inkml:trace contextRef="#ctx0" brushRef="#br0" timeOffset="4404.27">6932 6851 5352,'-12'-3'1058,"2"0"1781,10 3-2407,39-4-34,-7-1-700,-5 1 0,9-1 0,2 0 1,0-1 443,-3 2 1,0-1 0,1 0 0,0 0-147,-3 1 0,1-1 0,0 0 0,0 1 1,0-1 84,-1 1 0,0 1 0,-1-1 0,0 1 1,-2 0 21,8-1 0,-1 0 0,-1 1-103,1 0 0,-1 0 0,0 0-15,-3 0 0,1 0 1,1 1-145,1 0 0,2 0 0,0 1 0,-3-1-78,-3 1 0,-2 0 0,0 0-227,6 0 1,0 0-1,-6 0 212,0 1 1599,-36 2-1168,-12 0-39,-9 2 0,-8 0 0,-1-1 52,0 0 0,0-1 0,-2 0-88,3 1 1,0-1-1,-1 1 1,1-1-46,3-1 1,1 0-1,0-1 1,0 1 80,-2-1 1,0 0 0,1-1-1,1 1-306,-1 0 0,1-1 1,-4 0 406,3 1 1,-4-1 0,-3 0 0,0 0-1,3 0 1,6 1-232,-8-2 0,2 1 78,3 0 0,-5 0 0,4 0 1,14 0-448,16 1 289,28 0 119,2-3 1,7-1 0,3 0-14,-3 1 0,2-1 1,1-1-1,0 1-28,-4 0 0,1 0 0,1 0 0,-1 0 0,0 0-8,0-1 0,-1 1 0,0 0 0,1 0 0,-1 0-49,2 0 1,0 0 0,1 1 0,-2 0 0,-1 0 234,-1 0 0,-2 1 0,1-1 1,1 1-355,3 0 1,2-1-1,1 1 1,-1 0-1,-5 2-465,3 2 1,-4 1 0,-1-1-227,10 0 1,-7 3-1852,-8 11 2710,-43-5 0,-8-2 0,5 1 0,1-3 0,0 0 0</inkml:trace>
  <inkml:trace contextRef="#ctx0" brushRef="#br0" timeOffset="6537.27">10651 7904 3010,'9'4'1994,"-1"-2"1008,-8-2-574,0 0-350,25 0-1731,-6 0-148,18 0 617,-14 0-730,-3 0-16,2 0-8,4 0-37,-4 0 0,3 0 203,7 1 0,3-1 0,0 1-156,-5-1 1,0 1 0,1 0-55,1-1 1,1 1 0,1 0 0,-2 1-19,0-1 0,-2 0 0,1 1-2,2 0 0,0 0 1,1 0-354,0 0 1,1 0 0,4 0 354,-6 0 1,3 1-1,3-1 1,0 1-1,1 0 1,-3-1-311,-2 1 0,0-1 1,-1 0-1,0 0 0,1 1 1,0-1 309,0 0 0,0 1 0,1-1 0,0 1 0,0-1 0,-1 0 0,-1 1-240,6-1 1,-1 1-1,-1-1 1,-1 0-1,-1 0 231,-1 1 1,-1-1 0,-1-1 0,1 1-1,0 0 1,1 0-1,0 0 1,-1-1 8,2 1 0,-1 0 0,1-1 0,1 1-100,-7-1 1,2 0 0,0 1 0,1-1 0,1 0 0,0 1 89,1-1 1,1 1 0,1 0 0,0-1 0,0 1-1,0 0 1,-2-1 8,1 1 0,-2-1 0,1 1 0,-1-1 0,0 0 1,0 1-16,3 0 0,1-1 0,0 1 0,0 0 0,-3 0 0,-1 0-27,2 0 1,-2 0 0,-2 0-1,-2 0 11,2 0 1,-3 0-1,1 0 3,5 0 0,1 1 0,-3-1-29,2 1 1,-3 0 245,-11-1 1,-1 0-186,3 0 0,-4 0 1284,-2 1-1242,-7-2 1549,-2 0-1734,-5-1 2516,0 0-2673,-12 0 191,1-2 0,-10-1 52,-3 0-24,-7 1 33,-10 1-28,8 0 0,-7 0 1,0 0-316,0-1 1,-1 0-1,-1 1 388,4-1 0,-2 1 0,0-1 0,2 0-476,1 0 1,2 0 0,-1 0-1,-1-1 474,2 1 1,-2-1-1,-1 0 1,1 1-1,1-1 2,-2 0 0,2 1 0,-1-1 0,-5 0 7,10 1 0,-3-1 1,-1 1-1,-1-1 1,-1 1-1,-2-1 0,0 1 1,0 0-107,2 0 1,-1 0 0,-1 0-1,-2 0 1,0 0 0,0 0 0,0 0-1,1 1 1,0-1 0,1 0 0,2 1 114,-4-1 0,1 0 0,2 0 0,0 0 0,0 1 0,0-1 0,-1 0 0,-2 1-100,4-1 0,-2 1 1,-1-1-1,-1 1 0,0-1 1,0 1-1,1-1 0,1 1 1,2 0-1,2 0 0,4 0 104,-7 0 1,4 0 0,2 0 0,1 1 0,0-1 167,-7 0 0,1 1 1,-1-1-1,-2 1-161,5-1 1,-2 1 0,-1 0-1,0-1 1,1 1 0,2 0-46,-4-1 0,3 1 1,1-1-1,-1 1 35,-6 0 1,-2-1-1,3 1 1,5-1 50,1 1 1,9 0 1188,14-1-1278,28 1 0,24-1 1,5 0 84,-15 0 1,4 0 0,2-1 0,1 1 0,1 0 0,-2 0-61,-4 0 1,-1 0 0,0 1 0,0-1 0,2 0 0,1 1 0,1-1-2,-4 0 1,1 1 0,2-1 0,1 0 0,1 0 0,0 1-1,-1-1 1,0 0 0,-1 1 0,-2-1 0,-2 1-160,8 0 1,-3-1-1,-2 1 1,0 0-1,1 0 1,2 0 149,-2 1 0,0-1 0,2 0 0,0 0 0,0 0 0,1 1 0,-1-1 0,1 1 5,-1 0 0,0 0 1,0 0-1,0 0 0,0 0 1,1 0-1,-1 1 1,1-1-1,-3 0 0,1 1 0,-1-1 0,1 1 0,0-1 0,0 1 0,-1-1 0,1 1 0,-1 0-22,-1-1 1,1 1 0,-1-1 0,0 1 0,0 0 0,0-1 0,-1 1 0,0 0 0,0-1-107,2 1 0,-1 0 0,1 0 0,-1 0 0,-1 0 0,0 0 0,0 0 0,-1 0 17,4 0 0,0 1 0,-1-1 0,0 1 0,-2-1 0,-2 0 32,5 1 0,-2 0 0,-1 0 0,2-1-33,2 1 1,3 1-1,0-1 1,-4 0 0,-9-1 1521,6-1-1249,-6-1-147,-41-2 0,-19-2 1,-8 0-1,6 0 24,1 1 1,1-1-1,-3 1-12,5 0 0,-1 0 1,-3 0-1,-1 0 0,-2-1 86,3 1 0,-2 0 1,-2 0-1,-1 0 0,0 0 1,0 0-1,1 0 1,2 1-79,0-1 0,1 0 0,1 1 0,0 0 0,-1-1 0,-3 1-15,6 0 0,-2-1 0,-2 1 1,0-1-1,-1 1 0,0-1 1,0 1-1,2 0 0,1 0 0,2 0-66,-7 0 1,2 1 0,2-1-1,1 1 1,-1 0 0,0-1 61,-2 1 1,0 0-1,0 0 1,-1 1-1,1-1 1,-1 0-183,0 0 0,-1 1 0,0-1 1,1 1-1,-1-1 0,0 1 168,6 0 0,-1 0 0,0 0 0,0 0 0,0 0 0,1 0 0,-1 0 19,0 0 1,1 1 0,0-1-1,0 0 1,-1 1 0,-1 0 0,-1 0-5,3-1 0,-2 1 0,0 0 1,-2 1-1,1-1 0,-1 0 0,0 0 1,0 1-1,0 0 7,3-1 0,-1 1 1,-1 0-1,0 0 1,1 0-1,-1 0 1,1 0-1,0 0 0,1 0 1,1 0-23,-4 0 1,1 0 0,1 0-1,0 0 1,1 0 0,0 0 0,1 0-1,0 0 0,-9 1 1,0-1-1,-1 1 1,4 0 0,4 0-1,6-1 8,-2 1 1,7 0 1039,-4 2-1211,60-1 249,-4-3 0,6-1 0,1-1-55,-4 1 0,1 0 0,1 0 0,2-1-10,-1 0 1,2 0 0,1 0 0,0-1 0,-1 1 7,-2 0 0,0 0 0,0-1 0,1 1 0,0-1 0,-3 1 0,1 0 0,0 0 0,0 0 0,1 0 0,-1 0-5,4 0 0,0 0 1,0 0-1,0 1 0,1-1 1,0 0-13,-4 1 1,-1-1 0,1 1 0,0-1 0,1 1-1,1 0 1,2 0-30,-3 0 1,0 0 0,2 0 0,0 0 0,2 0-1,0 0 1,0 0 0,2 0 0,0 1 0,0-1-145,-6 1 0,2 0 0,0 0 0,1 0 0,1 0 0,0 0 1,0 0-1,0 0 0,0 1 0,0-1 0,0 0 0,-1 0 1,-1 0-1,0 0 104,1 0 0,-1 0 0,0 0 0,-1 0 0,0 0 0,0-1 0,-1 1 0,1 0 0,0 0 0,0 0 0,1 0 0,-1 1-33,0-1 0,1 0 1,1 1-1,-1-1 1,1 1-1,0-1 1,0 1-1,-1 0 1,0-1-1,-2 1 1,0-1-1,-2 1 1,-1-1-380,10 1 1,-2 0 0,-1 0 0,-2 0 0,-1 0 0,-1 0 0,-2 0-188,1 0 1,-3-1-1,0 1 1,-1-1 0,1 1 426,6-1 0,2 1 0,0 0 0,-4-1 0,-8 0 0,-5 0 0,-4 0 0,15-1 1</inkml:trace>
  <inkml:trace contextRef="#ctx0" brushRef="#br0" timeOffset="7640.27">13193 8123 9894,'-33'-14'360,"-1"0"0,1 1 0,-1-1 0,2 0 0,0 0 0,1 1 0,3-1-381,5 0 0,2 0 1,0 0-104,-2-1 0,-1-2 0,1-4 110,5-1 1,-1-5 0,0-2 0,1-2 0,1 2 0,2 2-806,-3-7 0,3 3 0,0-5 819,3 8 1,0-4-1,-1-1 1,2 0-1,3 2 1,3 3 2,6-5 0,6 4 0,1 0-3,-1-1 0,1-1 0,6-2-69,0 9 0,3-2 0,3-2 0,2-2 1,1 1-1,1 0 0,0 2 0,-1 2 56,1 0 0,1 3 0,1 0 1,0 1-1,1 0 0,0-1 1,1-1-64,-2 0 1,1-2 0,0 0-1,1-1 1,0 1 0,0 0 0,0 1-1,1 2 1,-1 3 96,3-1 0,0 3 0,-1 1 1,1 2-1,1 0 0,0 2 0,1-1-15,2 1 1,2 0 0,1 2 0,0 0 0,-1 1 0,0 0 0,-1 1-1,-1 0 0,-1 0 0,-1 1 0,0 0 0,2 1 0,3 1-10,-5 0 1,1 0 0,2 1 0,1-1 0,1 1 0,0 0 0,1 2 0,-1 0 0,0 1 0,-1 2-20,1 2 0,0 1 1,-1 1-1,1 1 1,0 1-1,0 1 0,-1 0 1,0-1-1,-1 1 1,0-1-8,3-1 0,0 1 0,-1-1 1,-1 0-1,1 1 0,-1 1 0,0 1 1,1 1-2,-3 0 0,2 2 0,1 1 0,-1 0 1,0 1-1,-2 0 0,-1 1 0,-3 0 0,-3 0-45,2 3 0,-4 1 0,-1 0 0,-3 1 0,1 0-81,5 6 1,-2 1 0,0 1 0,-3 1 125,-1-2 0,-1 1 1,-1 2-1,-4 4-48,-5-4 1,-1 3 0,-2 3-1,0 1 1,-3 1 0,-1-1-1,-2-2 58,-2 0 0,-3 0 0,-2 0 0,-1-1 0,0 1 0,1 1 21,1 0 1,1 1-1,0 0 1,0 1-1,-2-1 1,-1-2-1,-4-2 32,-5 3 1,-2-2-1,-4-1 1,0-3-1,-2-1 245,-1-1 1,-2-3 0,-1-1 0,-1-1 0,1-1 11,0 0 0,0-3 0,-2 0 0,-5-1-7,8-6 0,-4 0 0,-3 0 0,-1 0 1,-1-1-1,-1 0 0,0-2 0,1-1 0,2-1-126,-5 0 0,1-3 0,1-1 0,0-1 0,-1-1 0,-1 1 0,0 0-123,4 0 0,-1 0 1,0 0-1,-1 0 0,0 0 1,0 0-1,0-1 1,1-1-1,1-1-61,-6 0 1,0-2 0,1-1 0,0 0 0,1 0 0,1-1 0,1 0 57,2 0 0,0-1 0,2 0 0,0 0 0,0 0 0,-1-1 2,1 1 0,1-1 0,-1 1 0,0-1 1,-2-2-1,-4-1-38,8 1 0,-3-1 0,-3-2 0,0 0 1,-2-1-1,-1 0 0,1-1 0,-1 0 0,1 0 1,2-1-1,1 1 0,2 1-44,-2-2 0,3 0 0,1 0 0,0 0 1,1 0-1,0-1 0,0 0 0,-2 0 1,-1-1 36,2 2 1,-2 0 0,-1-1 0,-1 0 0,-1 0 0,1 0 0,0-1-1,1 0 1,1 0 0,3 0 0,1 0 0,3 0-11,-6-7 0,2-1 0,3 1 0,3-1 1,1 0-1,3 0-29,-1-4 1,4 0 0,1 0 0,2-1-42,1-1 1,2 0 0,1-1 0,1 0 188,1 0 1,2-1 0,1 0 0,4-2-109,2 4 1,2-2 0,2-1 0,1 0 0,4-1 0,2 1 6,2 2 0,4 0 0,2-1 0,2 0 0,1 1 0,1-1 0,-2 2 0,0 0 5,-1-1 0,0 1 0,-1 1 0,1 0 0,1 1 0,2 0 0,1 0-13,-1 4 1,3-1-1,0 0 1,2 1 0,0 0-1,1 1 1,-1 2 0,0 1-1,-2 3-31,4 0 1,-1 2 0,-1 3-1,1 0 1,-1 2 0,2-2-12,1 1 0,1 0 1,-1 0-1,2 1 1,-1 0-1,1 1-31,0-1 1,0 2 0,-1-1-1,2 1 1,3 1 0,2 0-189,-9 3 1,1 0 0,3 1 0,0-1 0,2 1 0,0 0 0,2 0 0,-1 1 0,1 0 0,-1 0 0,0 1 0,-1 0 250,2 0 1,-1 1 0,1 0 0,1 1 0,-1 0 0,0 0 0,1 1 0,-1-1 0,0 1 0,-1-1-1,0 0 1,-1-1 0,3 1 0,1-2 0,-2 0 0,1 1 0,-1-1 0,0 0 0,-1 1 0,0 0-1,-2 1 1,0 0 0,0 2 0,0 1 0,-1-1 0,1 1 0,-1-1 0,1 0 0,-1 1 0,1-1 0</inkml:trace>
  <inkml:trace contextRef="#ctx0" brushRef="#br0" timeOffset="12038.27">7205 10202 15125,'39'-2'273,"-1"0"0,0 0 0,0 0 0,0 0 0,0 0 0,0 0 0,0 0 0,1 0 0,-4 1 0,-1 1 0,2-1 0,5 0-571,-9 0 0,4 0 0,2-1 0,2 1 0,1-1 0,0 1 0,0-1 0,-1 1 1,-2 0-1,-2 1 0,-4-1 46,9 2 1,-5-1-1,-2 1 1,1 0 0,4 1 221,-6-1 1,2 0 0,2 0 0,1 0-1,1 1 1,-1 0 0,1-1 0,-1 1-1,-2 1-285,1 0 1,-1 0 0,1 0 0,-1 1 0,-1 0 0,0-1 0,0 1 0,-1-1 209,2 1 0,-2-1 0,1 0 0,-1 0 1,0 1-1,-1-1 0,0 1-144,5 0 1,0 1 0,0 1 0,-2-1 0,-3 0 0,-4 0-312,8 2 0,-7 1-615,-5-2 0,-3 1-274,5 4 1402,-48 4 437,-14-8 1,-7-3-241,13 1 0,0-1 1,-3 0 68,1-2 1,-1-1 0,-1 0 0,-2 0-54,2 0 0,-1-1 0,-1 0 0,1 1 0,1-1-7,0 0 1,1 0 0,0 0-1,-3-1-26,3 1 0,-1-1 0,-3 1 1,-1-1-1,0 0 0,0 0 1,1 0-15,2 1 0,-1-1 0,0 0 0,0 0 1,1 0-1,0 0 0,1 1-67,-2-1 1,2 0 0,0 0 0,0 0 0,-1 0 0,1 0 10,-3 0 0,-1 0 1,0 0-1,1 1 1,2-1-1,4 1 72,-4 1 1,4-1-1,1 1-462,-4 1 0,1-1 535,2 1 1,5 1 944,10 4-989,43-3 0,18-1-72,-19 0 0,1-1 1,5-1 57,-4 0 0,6 0 1,2-1-1,2 0 1,1 0-1,-2 0 1,-3 0-107,3-1 1,-3 0 0,0 0 0,3 0 0,6-1-54,-15 1 0,2-1 1,3 0-1,1 1 1,2-1-1,1 0 0,1 0 1,1-1-1,0 1 1,0 0-1,0 0 0,-1 0 1,0 0-1,-1 0-105,-1 0 0,0 1 0,0-1 0,0 1 0,0-1 0,0 0 0,0 1 0,0-1 0,0 1 0,1-1 0,-1 1 0,0-1 0,0 1 0,0-1 8,1 0 0,0 0 1,0 0-1,0 1 1,0-1-1,0 0 1,0 0-1,0 0 1,0 0-1,0 0 1,-1 0-1,0 1 0,0-1 1,0 1-169,2-1 1,0 1 0,1 0 0,0 0 0,0-1 0,-1 1 0,-1 1 0,0-1 0,-2 0 0,-1 1 0,-1-1 0,-2 1 174,11 0 1,-1 1-1,-3 0 1,-3 0 0,-1-1-1,-3 1 1,8-1-1,-5 1 1,0-1 0,1 2-1,0-1 1,1 0 0</inkml:trace>
  <inkml:trace contextRef="#ctx0" brushRef="#br0" timeOffset="16006.27">12292 8984 10020,'5'5'2162,"-1"-1"-1392,-4-4 2506,0 0-2732,0 6 83,0 0 277,0 20-784,-2 3 1,-1 4-160,0-5 1,0 2 0,0 0-1055,1-3 1,-1 0 0,0 0 848,-1 12 1,1-4-274,2-12 1,0-3-100,1 10-163,1 3-2498,0-10 0,0-14 2377,-2-6 0,-2-15 0</inkml:trace>
  <inkml:trace contextRef="#ctx0" brushRef="#br0" timeOffset="16190.27">12278 9121 10844,'6'2'1593,"6"-19"1,4-6-1452,4 7-177,-3-7 0,2 2-62,5 16 15,2 10 82,-9 2 889,-6 11 0,-4 3-2904,-8-1 2048,-1 1 1,-4-1 501,-12-7-686,0 1-507,-1-2 658,-6 1 0,14-6 0,-4 0 0</inkml:trace>
  <inkml:trace contextRef="#ctx0" brushRef="#br0" timeOffset="16490.27">12729 8957 10866,'1'5'3276,"-1"-2"-1394,-35-1-1759,19 2-92,-5-2 0,-1 2-31,8 5 14,-6 9-367,9 0 6,-2 1-429,17-5-355,18-8-508,4-3 1,1-1 1634,-7-1 0,1 0 97,6-1 1,-2 1-289,-8 1 355,-3 3 83,2 4-405,-5 0 27,0 1-548,-6-3-1000,-2-3 3037,1-1-1354,2-1 0,-3-1 0,1-1 0</inkml:trace>
  <inkml:trace contextRef="#ctx0" brushRef="#br0" timeOffset="16746.27">13071 8984 11020,'-2'7'1638,"-14"1"0,-7 0-491,6-1 0,-2 1-1147,-5 1 0,-1 0-107,-6 9-16,22-8 25,4-1-798,3 6-213,11-1 463,-6 0-175,21-3 42,-11-5 180,12-2 117,4 3 482,-1 3 1498,-5 4-820,-11-2-154,-17-2-165,-6-4-189,-2-1-150,-3-1-1373,-10 1-1924,7-5 2501,0-4 1,11 2 0,8-4 0</inkml:trace>
  <inkml:trace contextRef="#ctx0" brushRef="#br0" timeOffset="17041.27">13208 9039 11636,'16'0'3276,"-3"0"-1385,-13 0-1900,-27 33-192,8-6-574,3-6 0,0 0 688,2 4-117,11-12-1017,14 0 964,-2-3 41,12-2 62,-4-6 39,1 0-39,0 0 359,9 15 475,-17-1-366,3 8 1050,-22-7-1257,-9-2-135,3-5-2658,-15 6 552,15-10 2134,-9 0 0,19-6 0,-1 0 0</inkml:trace>
  <inkml:trace contextRef="#ctx0" brushRef="#br0" timeOffset="17207.27">13454 9094 11073,'2'6'3276,"0"-1"-2914,-2-5-102,0 0-260,-12 32-546,4-3-1093,1-5 1,0 1-106,2 1-507,5-12 2251,0-12 0,0-1 0,0-1 0</inkml:trace>
  <inkml:trace contextRef="#ctx0" brushRef="#br0" timeOffset="17757.27">13372 8984 9740,'6'5'3276,"-1"-1"-1427,-5-4-32,0 0-1716,39 53-146,-23-29-373,2-1 0,3 6 1,-4-5 380,-5 2-150,7-4 0,1-2-79,-5-1-15,17 2 222,-21-15 59,-4-6 53,-1-3 696,12-18-770,-8 5 0,2-2 31,-1 1 0,0 0 293,0-1 0,-1 2-37,2-2 13,-4 7-181,1 3 0,-4 8-2,0 5-68,0 3-28,1 3-23,16 20 18,-8-13 0,3 0 1,0-2 7,1-6-34,14 0 26,1-9-175,0-10 1,1-3-1245,-14 5 1,-1 0 1259,9-7 1,-4-2-1144,-12-2 1413,-6 5 356,-11-2-109,-15 15 0,-5 5-124,-6 0 77,-1 4 1,1 7-111,17 2 0,3 2-151,-8 8-6,17-6 1,5-2-96,8-4-52,4-4 0,4-2-39,8-1 0,4-2-1101,4 0 1,1 0 489,-5-2 0,-2 0-721,-3-4 1,-9 3 1775,-16 2 0,0-3 0,-8 1 1</inkml:trace>
  <inkml:trace contextRef="#ctx0" brushRef="#br0" timeOffset="19159.27">12442 9983 7442,'-4'-3'3276,"0"0"-4702,4 3 2039,-40 0 1055,22 5-1301,-7 9 1,-5 6 0,6-1-368,3 11 37,7-7 1,-1 4-1,5-4-272,6 1-269,16 11 62,15-24 3011,2-2-2578,8-17 50,-21-2 0,0-3 73,5-3 1,-1-2 81,10-6-92,-3 0 70,-22 22-113,-4 2 1007,0 2-620,2 13-448,2 8-98,0 0-288,7 1 50,-4-16-432,21-1 593,-8-11 0,0-2 201,0 2 1,-1-1-486,4-4 0,-1-2 807,2-3-141,-2 2 1725,3-3-1487,-16 10-221,-1 2-84,-17 10 11,-7 13-476,9-1 1,2 1 72,-1 6-20,9 9 6,9-29-6,2-2-912,21-6 369,-9-5 0,2-3 58,-2 3 0,0-2-315,3-3 0,-1-3 1072,-5 0 0,-4 0 0,1 1 0,5-6 0</inkml:trace>
  <inkml:trace contextRef="#ctx0" brushRef="#br0" timeOffset="19326.27">13221 9873 10757,'1'5'3276,"-1"-1"0,0-4-1195,-23 35-2069,15-16 1,1 2-792,-4 6 0,0 4 1,1 0-25,5-4 0,2-1 1,0-1-837,0 8 1,0-2-1,3-7 1,-1-3-1639,-2-2 2457,-3-10 1,2 0 0,0-9 0</inkml:trace>
  <inkml:trace contextRef="#ctx0" brushRef="#br0" timeOffset="19597.27">13030 10120 14708,'5'2'2148,"0"-1"-1734,-5-1-1128,50 9 317,-26-6-14,8 2 1,1-1-481,3-3 144,2 0 725,-5-1 221,-10 0 489,-16 3-100,-7 20-912,0 3-231,2 4-1156,0-4 260,1-18-979,2 1 2430,-3-8 0,0 0 0,-1-3 0</inkml:trace>
  <inkml:trace contextRef="#ctx0" brushRef="#br0" timeOffset="19892.27">13358 10133 7478,'0'4'3276,"0"-1"0,0-3-1024,52-9-1185,-21 22-1045,1-13 0,-2 2-196,-13 11 0,-4 1 123,-1-1 133,6 9-88,-8-12 9,0 0 5,-3-6 104,6-3 135,21-1-427,-8-1 1,0-1-310,-1 1 1,-1 0 404,-1-2 0,0 1 103,2 0-8,-4 1 71,-2 2-595,-9-1-453,-7 1-1017,-3-3 1317,-3-7 1,2 5-1,-2-5 1</inkml:trace>
  <inkml:trace contextRef="#ctx0" brushRef="#br0" timeOffset="21992.27">21151 6523 3586,'4'1'75,"-2"0"1127,-2-1 361,10-5 1353,-7 1-2670,7-2 235,-9-3-1019,1 2 546,-4-2-8,10 3 95,-9 2 487,9 3 1255,-7 0 925,0 1-1721,-3 16-828,-1-2-213,-2 17 53,-1-6 42,0 4-94,2-9 1,0 1-7,-2 11-46,2-1 1,1-1-1946,0-9 1926,0 12 17,3-32-45,-1-1-36,-1-1-337,-10-15 390,-3-3 81,-5-6 70,0 3 123,-10 7 351,7 6-213,-7 15 1,0 4-379,7 1-2,1 5 0,4 4 1694,19 4-1753,14-11 0,5-2-1303,9 6 1166,-1-11 0,0-5-595,7-5-549,1-4-250,-3-4 1,1-3 1394,-7 2 1,-1 0-1,1 0 1,-1 1 0,-2-3-1</inkml:trace>
  <inkml:trace contextRef="#ctx0" brushRef="#br0" timeOffset="22241.27">21384 6646 14215,'-7'27'42,"0"-1"0,0 1 0,1 7 0,1-4-42,-4-1 269,9-14-151,0-13-325,7-14 64,3-18 126,3 1-148,-5 10 0,-1 1 129,-2-2 36,12 2-76,3-9-599,12 6 70,-5 0-827,-5 12-295,-12 7 287,0 2 1440,4 1 0,-8-1 0,2 2 0</inkml:trace>
  <inkml:trace contextRef="#ctx0" brushRef="#br0" timeOffset="22560.27">21657 6673 7220,'2'3'3276,"0"0"0,-2-3-3115,-27 39-295,19-22 351,-6 7 1,1 0-414,15-4 331,1-7-1535,29-2 965,-14-13 568,4-5 1,1-3-260,3-17 1048,-3 1-516,-6 5-28,-11 13 78,-5 8-501,-5 19-81,2-8-115,-3 15-316,4-14-202,3-1-2518,15 5 1287,2-10 1086,3 2-2373,4-10 2996,-14-5 0,2 3 1,-5-1-1</inkml:trace>
  <inkml:trace contextRef="#ctx0" brushRef="#br0" timeOffset="22943.27">21985 6701 8654,'3'7'3276,"-1"-1"0,-2-6-2897,0 0-461,-47 18-514,32 3 443,-9-9 1,3 0-81,22 7-10,7-16 72,3-1-268,17-7 433,-10 1 3,17-5 3,-21 5 3,4 1 53,-10 19-53,-2-3-6,-9 9 0,-4 1 12,-3 1 104,-4-2 0,-2-1 262,-12-1 114,4-10 0,0-2-489,-1-2-628,-3-12 343,32-4 118,8-4 1,5-2 124,6 1 0,2 0-457,-1 0 0,1 0 383,7-1 0,2 2-400,-4 3 0,-1 1 1,7-2-1,-16 6 1,0-1-1</inkml:trace>
  <inkml:trace contextRef="#ctx0" brushRef="#br0" timeOffset="23160.27">22546 6578 5518,'-21'19'1625,"0"1"1,-1 6-1626,-6 0 0,-1 0-53,16-10 0,2 1 602,-9 16 0,1 1-2188,7-12 1,1 0 497,-4 6 0,3-3 1499,7-10 1,5-15-1,2-3 1</inkml:trace>
  <inkml:trace contextRef="#ctx0" brushRef="#br0" timeOffset="23409.27">22532 6537 10746,'-7'36'3276,"2"-10"-2032,-4-1 1,-4 4-1351,0 4 1,0 4 0,0-5-1534,3-8 1,0-1 1516,-1 8 1,-1 3 0,1-10 384,-2-12 1317,19-9-1457,2-10 70,13 0-2,2-9 587,11-2-778,-8 5-1093,-2 3 1,4-1 0,-4 2-2185,0 0 3169,3-2 1,-10 4 0,-17 6 0,-7 1-1</inkml:trace>
  <inkml:trace contextRef="#ctx0" brushRef="#br0" timeOffset="24176.27">21548 7002 13084,'5'6'2529,"-2"-1"-1841,-20-18 1,-12-7-282,4 14 1,-1 1-1138,2-6 0,0-2 0,-1 3 801,-1 7 1,0 4 0,-5 2-73,3 1 1,-4 3-1,-2 0 1,-1 2 0,0 0-1,2-1-556,-2 1 0,1-1 1,0 1-1,-1 0 1,-1 1 583,3-2 0,-1 1 0,-1 1 0,0-1 1,0 1-1,1 0 0,1 1 60,1 0 0,1-1 1,0 1-1,2 1 0,-1 0 1,0 3-51,-1 1 0,0 3 1,0 0-1,0 1 0,1 2 1,0-1-50,1 2 0,0 1 1,0 1-1,1 0 0,0 0 1,1 0-285,1-1 1,-1 0-1,1 0 1,0 0 0,3 1-1,2-1 280,-2 9 1,3 0 0,2 0 0,3-3-70,1-4 0,3-2 1,2 0 84,3 1 0,1 1 0,0 1 12,-1-1 1,0 2 0,0 1-1,3 3 28,4-3 1,2 4 0,1 1-1,2 0 1,-1 0 0,-1-3-3,-1 6 1,0-3 0,0 1 0,3 2 48,1-2 0,2 2 0,1 1 1,1 0-1,3 0 0,1-3-2,3-1 1,1-2-1,3-1 1,1 0-1,1 0 1,0-1-190,-2-1 1,1-1 0,1 0-1,1 0 1,0-1 0,0 1-1,-1-1 89,1 0 0,-1 1 1,0-1-1,1 1 0,-1-2 1,1-1-1,0-2-7,1 0 0,1-1 0,0-1 0,-1-1 0,0-2 0,-2-2-30,6 3 1,-1-4 0,5 1-50,-5-5 0,4 1 0,3-1 0,1 1 0,2-1 0,-1-1 0,-1 0 125,0-1 1,-1-1-1,1-1 1,0 0-1,0 0 1,1 0-1,0 1-15,-2-1 0,1 1 1,1 1-1,0-1 1,0 0-1,-1-1 1,0 0-1,-1-1-3,0-1 0,0 0 0,0-1 0,-1-1 0,-1 0 0,-1 0 0,-3 0 17,6-1 1,-3 0 0,-1-1 0,0 0-12,0 1 1,0-1 0,1 0 0,5-1-46,-7-1 0,3 0 1,2-2-1,2 1 1,1-1-1,0 0 0,0-1 1,-2 1-1,-1-1-13,1 0 1,0 0-1,-2 0 1,0-1-1,0 0 1,2 0-1,1 0 40,-5 1 0,2-1 0,0 1 0,2 0 0,0-1 1,-1 0-1,0 0 0,-1 0 0,-1 0 0,-3 0 6,7-2 0,-1-1 0,-2 0 0,-1 0 0,-2 0 0,0 0 123,4-1 0,-4 1 0,2-1 0,3-2-116,-6 1 0,2-2 1,2 0-1,2-1 1,0-1-1,-1-1 1,0 0-1,-3 0-15,0-1 1,-1 0 0,-2-1 0,1-1 0,-1 1 0,1-1 0,1 0 2,0 2 1,1-1 0,1 1 0,0-1 0,0 0-1,-2 0 1,-1-1 0,-3 0 38,6-5 1,-4-2 0,-1 1 0,-2-1 0,-2-1-143,-1-1 1,-3-1 0,-1 0 0,0-3-2,-4 5 1,0-1 0,0-1 0,0-1 0,0-1 0,-2 0 27,2-3 0,-1-2 0,0 0 1,-1 0-1,-1-1 0,0 3 81,1-3 0,-1 0 0,0 2 0,-2 0 0,-1 0 10,-2-3 1,-1-1 0,-2 3-1,-3 3 173,-3-2 1,-7 1-251,-2 5 0,-5-4 0,-3-1 0,-2 0 0,-1 1 3,0 5 1,-2 2-1,-2-1 1,0 1-1,-1 0 1,1-2 50,3 3 1,0-2 0,0 0-1,0 0 1,0 1 0,-2 0-1,0 2-2,-4-1 1,-1 0-1,-1 2 1,-1 1 0,1 0-1,-1 2-5,-2 0 1,0 1-1,0 1 1,-2 1-1,-2 0-43,8 4 0,-2 0 0,-1 0 0,-1 1 0,-1 0 0,0 0 0,-1 0 0,0 1 29,-1 0 1,-1 1 0,-1 0-1,0 0 1,-1 0 0,0 1 0,1 0-1,0 0 1,1 0-36,0 1 1,0-1 0,1 0 0,0 1 0,0 0 0,1 1-1,0 1 1,0 0-104,-2 1 0,-1 1 0,0 1 0,1 0 0,1 1 0,2 1 0,3 0-157,-4 1 0,4 0 1,0 2-1,0 1 329,-7 1 0,-1 2 0,0 0 0,5 0 0,6-3 0,3 0 0,0 1 0,-1 1 0,-1 1 0,0 0 0</inkml:trace>
  <inkml:trace contextRef="#ctx0" brushRef="#br0" timeOffset="25195.27">22013 7125 4852,'-36'13'327,"0"0"1,0 1 0,0-1-1,1 1 1,-1-1 0,0 0-1,5 0 1,5-3 0,-1 1-1,-5 3-138,4-2 0,-4 1 0,-3 1 1,-1 2-1,-2-1 0,1 2 0,0-1 1,1 0-1,3-1-33,-1 2 1,2-1 0,0 1 0,1-1 0,0 1 0,0 0-1,0 1-106,1-1 1,1 0 0,-1 1 0,0 0 0,1 0 0,-1 0 0,1 0-1,0-1-59,-2 1 1,0 0 0,0 0-1,0-1 1,1 1 0,1-1 0,1 1-8,-7 5 0,-1 1 0,3-1 1,4-1-1,8-3-171,5-2 1,9-1-7,22 7 0,14-3 167,1-14 0,8-7 0,4-2 0,-2 2-3,-10 2 1,0 1 0,1 0-1,0-1 1,2-2 16,-2-3 1,2 0 0,2-2 0,-1-1 0,0 0 0,0 0 0,-3 0 163,4-1 1,-1-1 0,-1 1-1,0-1 1,1 1-155,1-1 1,0 0 0,1-1 0,1 1 0,4-1-36,-10 3 0,2 0 1,3-1-1,1 1 0,0-1 1,1 0-1,-1 0 0,-1 1 1,-2 0-1,-2 0 25,5 0 0,-2 0 1,-3 0-1,1 0 1,1 1-1,3-1-112,-2 0 1,3 1 0,2-1 0,1-1 0,-1 2 0,0-1 0,-3 1 0,-4 1 0,-5 1 70,6-1 0,-5 2 0,-2 1 418,17-2 1,-12 4 68,-23 7-346,-19 0 1,-14 4 0,-10 3 0,-6 0 0,-3 1 0,2 0 0,6-2 75,2-1 1,1 1 0,1-1 0,-1 0 0,-1 1 0,-3 0-98,4 0 1,-3 0-1,-2 1 1,0 0-1,-1 0 1,0 0-1,2 0 1,0-1-1,3 0 1,-4 1 0,1-1 0,1 0 1,2 0-1,1-1 0,1 0 259,-2 1 0,2 0 1,1 0-1,0 0-295,3-1 0,0-1 1,0 2-1,0 1-261,-3 3 1,-1 3 0,1 0 0,4-2 75,-5 4 1,7 1-204,4 13 1,15-3 660,22-20 1,10-5-395,0 0 1,3-1-1,2-2 59,3-2 0,1-2 1,1-2-73,-6 0 1,0-1-1,3-1 1,4 0 13,-7 0 0,3-1 0,2 0 1,2-1-1,1 0 0,1 0 0,0 0 1,0 0-1,-1 1-3,-3-1 1,0 2-1,0-1 1,1 0-1,0 0 1,-1 0-1,1 0 1,0 0 0,0 0-1,-1 0 81,1 0 1,0-1 0,0 1 0,1-1 0,-1 0-1,0 1 1,0-1 0,-2 1 0,1 0 0,-2 1-22,8-2 0,0 1 0,0 1 0,-2-1 1,-2 1-1,-4 1 0,-4 0-60,1 0 1,-5 2-1,-3 0 415,15 5-106,-46 2 1,-16 3 0,-11 2 0,-5 2 0,-2 0 0,3-2 0,7-1-130,1 1 0,5-2 0,-2 0 0,-6 1 3,8-2 0,-5 1 1,-2 0-1,-3 2 1,-1-1-1,-2 1 1,1 0-1,1-1 1,0 1-1,3-1 0,3-1 40,-4 3 0,2-2 0,1 1 0,1-1 1,1 1-1,0 0 0,-1 0-152,-3 2 1,0 1 0,0 1 0,1-1 0,0 0 0,2 0-46,0 1 1,-1-1 0,2-1 0,3 1-1,4 1 502,-7 10 0,14-1-692,29-6 143,13-1 160,-4-13 0,10 0 0,7-1 0,4-1 0,1 0 0,-1 1 0,-4-1 0,-6 0-259,-2 2 1,-4-1 0,-1 1 0,6 0 215,-2-2 1,5 1 0,4-1-1,2 1 1,0-1 0,-2 1-1,-4 1 1,-5-1 0,-8 1 79,2 4 1,-7 1 805,-2 7 1,-4 0-1054,-6 0 1481,-3 7-2958,28-19 1,12-8 1297,-14 1 0,0-3 0,0 1 0,1 3 0,1 0 0,-3-1 0,3-6 0,1 1 0</inkml:trace>
  <inkml:trace contextRef="#ctx0" brushRef="#br0" timeOffset="27201.27">25472 6537 13630,'-7'-3'977,"1"0"-646,6 3-79,-38 27-252,23-11-58,-7 3 1,1 2-41,12 3-3020,5 11 2886,5-10-207,5 7 174,14-11-53,-1-9-62,11-1 10,-4-9-630,7-11 1,3-4 967,-11 3 0,-1-1-670,12-5 1,-3 0 1418,-2-5-54,-17 11 107,-4 3 1812,-5 3-50,-3 3-2445,-9 9 223,1 0-442,-8 15 2328,8 1-2277,1 0-132,14-6 90,-1-11-3,8-7-381,0-5 28,-3-9 0,-1-3 479,4-2 36,-6 1 1,-3-1 123,-7-1 450,-6-5-683,4 6-142,-4 1-116,8 13 214,7 1 520,13 0-308,14 6-162,-8 1 58,4 13-94,-12 10 69,-5-4 115,-1 0-47,-10-15-275,0-11-3036,18-16 2092,-6 7 1284,14-10 270,-15 16 1056,6 3-582,-9 11-753,2-1-127,-11 17-976,-3 3 2794,0-6-2904,0 2-2154,2-16 0,0-3 2457,3-6 1,-2 2 0,0-3 0</inkml:trace>
  <inkml:trace contextRef="#ctx0" brushRef="#br0" timeOffset="27394.27">26320 6400 11451,'6'5'3044,"0"-1"-2052,-6-4-959,-26 83-582,21-53 1,1 0-193,-5 3 0,-2 4 0,3-5 497,5-5 1,2-5 80,-2-5-806,-2-5-2308,-9-3 1013,4-7 2264,-7-3 0,12-1 0,1-1 0</inkml:trace>
  <inkml:trace contextRef="#ctx0" brushRef="#br0" timeOffset="28153.27">26169 6632 6092,'20'-28'3276,"-6"20"-1638,-4-11 0,0 1-36,9 11-1580,1 7 1,1 3-26,5 1-20,-6 2 1,-2 3-23,-7 4-187,8 19-518,-6-6 588,1 4 176,-7-15-165,-6-11 864,0-2-895,10-10 182,-3 0-98,9-9-84,-1-4 120,8 4-1291,-1-3 1,1 2 1646,0 5-136,-4 0 0,-5 3 10,-14 10 263,0 12-425,0-2-12,1 11 6,1-4-81,0 1 28,1 0 16,3 0 35,-5-1 38,16 6 2738,-11-7-2684,15 2 159,-9-7-89,-4-5 52,4-1-122,0-6-482,9-6 64,-1 0-327,9-9 305,-13 7-207,5-5 425,-13 8 132,-2 1-11,-4 2-387,-3 3 1021,3 9-628,0-3-463,14 17 468,-5-11 235,15 9-407,-11-12 334,4-2-24,-6-4 167,13-7 219,-8-1-263,10-6-189,-4-7-430,-6 2-360,6-9 384,-9 2-1305,-5 6 1,0-2 1377,4-9 401,-5 9 0,-2 2 220,1-5-189,-5 4 224,-2 3 72,-11 4 18,9 3-440,-14 2 413,-8 1-450,3 4 54,-13 4 56,14 4 13,2 6-78,1 3 73,-1 14 52,12-8 0,3 1 7,1 15-273,5-16 1,4-1 412,13 1 254,1-7 1,3-2-454,-5-2 0,1-2-66,9 3 0,3-1-181,0-5 1,3-1 0,-2-2-859,-1 1 0,0-1 702,1 0 1,2 0 0,-4-1-377,-7-2 1,-2 0-418,-2 0 1,0 0-2208,14-2 3136,-3-2 1,-18 1-1,-1 0 1</inkml:trace>
  <inkml:trace contextRef="#ctx0" brushRef="#br0" timeOffset="28290.27">27878 6851 16780,'1'4'2579,"0"-1"-5856,-1-3 0,7 2 2457,-5-2 1,6 3 0,-8-4 0</inkml:trace>
  <inkml:trace contextRef="#ctx0" brushRef="#br0" timeOffset="31383.27">25513 7152 12664,'-18'0'442,"-9"7"1,-5 5-1536,5 0 1,-1 3 0,-1-1 862,-1 1 0,0-1 1,0 1 333,3-1 0,-1 0 1,0 1-1,4-1 173,-8 6 1,3-1-199,0 1 1,-1 3 2,2-1 0,-1 3 1,-1 2-15,7-5 1,-2 3 0,0 1 0,1-1 0,0 0-265,-4 1 1,1 0 0,1-1 0,0 2 226,3-1 0,0 1 1,0 1-1,2-1 1,1-3-18,-3 3 1,3-3 0,0 3-303,3 0 0,0 3 0,0 0 0,0-1 308,-2 1 1,-1-1-1,2 4 114,3-5 0,1 3 0,1 2 1,0 1-1,2-1-136,1 1 0,2 0 1,1 1-1,1-1 0,1 0-138,-1 2 1,3-1 0,0 0 0,1 1 137,1-4 0,0 0 1,1 1-1,2-1 1,2-2-1,4 0 1,3-1 0,2-1-1,0-1 19,1 2 0,0-2 0,3 1 8,-2-2 1,1 1 0,3 0 0,3 0 18,0-6 1,3 0 0,3 0 0,0-1 0,0-1 0,-2-1-45,3 2 0,-2-2 0,0 0 0,4 1-2,-1-2 1,2 2 0,2 1-1,1-1 1,-2-2 0,-2-2-150,3-1 1,-2-2 0,0-2 0,0 0 132,3 1 1,0-1 0,0 0-1,1-1 2,-1 1 1,1-1 0,-1-1 0,2 0-37,-5-1 1,0-1 0,1 0 0,-1-1-1,1 0 33,-3 0 0,0 0 0,0 0 0,2-1 0,3 0-29,-4-1 1,3-1 0,3 1 0,0-2-1,1 1 1,1-1 0,-2 1 0,-2-1 0,-1 0 10,2-1 1,-2 1-1,-2-1 1,1 0 0,1-1-1,2 1 24,-3-1 0,2 1 0,2-1 1,0 0-1,1 0 0,-1 0 1,-1-1-1,-1 0 0,-4-1 12,6-1 0,-3 0 0,-1-2 0,0 0 0,3-1-21,-2 0 0,2-1 1,2 0-1,0-1 1,-1 0-1,0-1 1,-1 2 21,-2-1 0,-2 0 0,0 1 0,-1-1 0,3 0 0,2-2-1,-6 2 1,2-1 0,2-1-1,0 1 1,1-2 0,0 1 0,1-1-1,-1-1 1,0 0 0,0 0-10,0-1 1,0 0-1,0-2 1,0 1-1,1-1 1,-1 0-1,-1 0 1,1 0-1,-2 0 1,1 1 4,-2 0 0,1 1 0,-2 0 0,1 0 0,-1 0 0,0 0 0,0-1 0,0 0 0,1 0 5,2-2 0,1-1 0,1 0 0,0-1 0,0 0 0,-2 1 0,-1-1 0,-2 2 0,-2 1-9,2-4 0,-3 2 0,-1 1 0,-2-1 0,1 0 7,6-4 1,-1-1 0,0 0-1,-1-1 2,-2 2 0,0-1 0,-1 0 0,0-1 26,-3 3 1,-1-1 0,0-1 0,1-2 30,-4 0 0,0-3 1,1-2-1,-1 0 1,-1 1-1,-3 2-57,2 0 0,-3 1 0,-1 0 0,0-3 92,2-3 0,0-2 0,0-1 0,-2 1 1,-4 3-111,-4 0 0,-3 3 0,-3-2-6,-3-2 0,-2-1 1,-2-1-1,-1 1 108,0-1 1,-1 1 0,-4-2-115,2 9 0,-3-3 0,-1-1 1,-3 0-1,-1 1 0,-2 1-17,-2 2 0,-4 1 0,-1 0 1,-1 1-1,-1 0 0,0 1 1,2 0 25,-1-1 0,2 1 0,-1-1 0,0 2 0,-1-1 0,-1 1-8,2 3 0,-1 0 0,-1-1 1,-1 1-1,0 1 0,-1 0 1,0 2-1,0 1-41,-3 0 0,-1 1 0,-1 1 0,1 2 0,0 0 0,0 0 0,2 1 7,0-1 1,3 1-1,0 0 1,0 1-1,-2 0 1,-4-1-114,5 2 1,-3 0-1,-1-1 1,-2 1 0,-1 0-1,0 0 1,-1 0 0,0 1-1,0 0 1,0 1-99,6 2 1,-2 0 0,0 1 0,0 0 0,0 0 0,-1 1 0,1-1 0,-1 1 0,1 0 0,1 0 0,0 0 0,1 0 27,-5-1 1,1 0 0,0 0 0,2 0 0,-1 0 0,0 0 0,0 1 0,-1 0 0,-2 1 245,3 0 0,-4 1 0,-1 0 0,-1 1 0,0-1 0,1 1 0,1 0 0,2 1 0,3-1 0,4 0 0,4 0 0,-10 1 0,6 1 0,1 0 0,-5 1 0,0 1 0,0 0 0</inkml:trace>
  <inkml:trace contextRef="#ctx0" brushRef="#br0" timeOffset="31878.27">24911 7713 12504,'2'7'622,"-1"-1"-2261,-1 15 1,-1 3 1777,1 7-94,1 4 0,1 1-45,0-13 0,2-1-1216,2 0 0,1 0 1149,1 0 0,1-2-61,0 0 1,2-1 583,0-2 0,1 0-525,5 2 0,2-1-149,-1-6 1,1-1 217,-2 0 0,1-3 1237,16-10-1234,-17-8-3,2-11 3063,-9-3-3090,-2-8 1,0-4 473,-2 14 0,-1-1-326,1-8 1,0 2 192,-2 10 373,-4 30-628,0 0-68,4 21-100,-1-12 47,5 6 70,0-10-218,14-1 210,-7-7 65,11-1 97,-5-17-154,-4 0-8,2-9 0,-8 0-25,-5-2 0,-1-2 61,1-6-264,-3 6 1,-1 0 154,-1 1-365,-1-6-50,0 9-55,0-3 543,-6 6 0,5 9 0,-5-2 0</inkml:trace>
  <inkml:trace contextRef="#ctx0" brushRef="#br0" timeOffset="32205.27">25732 7822 8075,'1'5'3276,"1"-2"-366,-2-3-2420,-36 11-294,17-4 153,-4 0 0,-1 3-644,3 7 0,4 1-5,-1 3-98,3 1 1,4 0 138,9-5-116,5 1-2129,3-10 2243,27-9 440,-13-4-438,0-1 0,0-1 519,0-9-491,-2 0 329,-1 0 53,-2 1 161,5-4-240,-11 11-10,3-3 2723,-10 10-2712,-1 1 1020,0 2-978,2 3-2754,-1 10 2292,8-5-359,-4 7-146,8-8-2425,0-1 0,-4-3 3217,8-1 0,-13-3 0,2-1 1</inkml:trace>
  <inkml:trace contextRef="#ctx0" brushRef="#br0" timeOffset="32728.27">26032 7781 773,'7'1'3276,"-2"0"0,-5-1 0,0 45-1534,-1-26-1791,0 7 0,0 1 220,-1-7-969,1-6-303,0 1 1318,1-8-217,0-7 0,1-2 0</inkml:trace>
  <inkml:trace contextRef="#ctx0" brushRef="#br0" timeOffset="32878.27">26005 7562 14215,'4'1'1823,"0"0"-3506,-4-1-1594,45 4 2621,-14-2 1,-5 1-1,-2-1 1,-5-1 0</inkml:trace>
  <inkml:trace contextRef="#ctx0" brushRef="#br0" timeOffset="33031.27">26306 7590 8774,'4'7'1638,"-5"11"0,-4 5-336,-2 10 1,0 1-1361,0-2 1,1 0-37,-2 6 1,4-3-891,13 0 225,-6-12-2029,6 5 1968,-13-21 1,3 0 0,-4-8 0</inkml:trace>
  <inkml:trace contextRef="#ctx0" brushRef="#br0" timeOffset="33179.27">26210 7726 13790,'5'7'2777,"-2"-1"-2891,-3-6-1,0 0-1047,33-5 260,-13 3 5,7-1 1,0 0-971,1-1 1242,-4 1 0,-1-1 0,-5 1 0,8-2 0</inkml:trace>
  <inkml:trace contextRef="#ctx0" brushRef="#br0" timeOffset="33624.27">26552 7494 6666,'6'4'703,"-2"0"-303,-4-4 852,10 47 226,-6-23 1,0 2-1017,2 8 0,-1 1-1416,-1-6 0,-2-4 1682,-2 3-328,0-3-589,-1-2 222,0-3-91,-1 1-346,1-10-259,0-1-21,1-9-30,0-3 134,0-4-2371,0-4-326,0-2 3001,0-6 1,0 9 0,0-1-1</inkml:trace>
  <inkml:trace contextRef="#ctx0" brushRef="#br0" timeOffset="33786.27">26511 7398 13050,'9'5'2913,"-2"-1"-2913,-7-4-426,0 0-2851,63 24 0,-40-15 2966,1 1 0,4 1 0,-8-2 1,-11-5-1,-2 0 0</inkml:trace>
  <inkml:trace contextRef="#ctx0" brushRef="#br0" timeOffset="34379.27">26743 7767 11236,'-8'7'2010,"2"-1"-2153,6-6-879,0 0 941,6 13 81,2-18 84,7 5 431,1-22-167,-7 5 1,1-1-34,13-9-202,-13 10 1,0 0-82,8 2 0,-1 3-77,1-2 42,7-2-83,-9 18-12,-4 3 61,6 14 46,-7 14-4,-3-5-5,-1 4 135,-4-17-127,0-7 171,3-1-8,0-5 347,24-3-518,-8-2-311,-1-1 0,-1 0 107,6-8-20,-1-2-11,-1-4 235,-2 0 142,-3 0 912,-4-5-354,-8 10-152,-6-1-416,-12 12-272,-2 4-11,-8 3 11,3 4-109,-9 13 2,5 7 194,2 3-10,13-9 0,2 0-2684,2 7 2702,1-9 1,1-1 13,1 11-1085,3-1 1,-1 0 1115,-6 8-70,9-8 0,0-1 25,-9 6 45,9-13 73,-8 1 78,-4-14-101,-16-4-50,8-6 2094,-12-3-1988,15-5 20,2-4-22,5-2-104,3-3-36,3-1 27,6 0 1,2-1-180,6-4 90,-2 4 0,4 2-474,3 4 0,1 2 437,-3 2 1,0 0-157,8-2 0,2 1-200,-8 3 1,3 0 490,11-3 0,5-1 0,-5 2 0,-13 3 0,0 1 0,6-3 0,0 1 0,1-1 0</inkml:trace>
  <inkml:trace contextRef="#ctx0" brushRef="#br0" timeOffset="34547.27">27823 7384 14960,'5'4'944,"-21"31"-698,4-12-246,-2 2 0,0 3-587,4 7 1,2 1-493,3-6 1,0 0-524,0 6 0,1 0 1602,2-9 0,1-4 0,1-6 0,-1-1 0</inkml:trace>
  <inkml:trace contextRef="#ctx0" brushRef="#br0" timeOffset="34697.27">27878 7658 12291,'4'7'1922,"0"-2"-1687,-4-5-1145,-18 39-491,13-25-238,-4 8 1,1-1 1632,7-15 0,1-2 0,0-2 0</inkml:trace>
  <inkml:trace contextRef="#ctx0" brushRef="#br0" timeOffset="35034.27">27892 7439 6481,'5'4'2294,"-2"0"123,-3-4-2501,49 11-6,-27-5 86,9 2 0,-1 1-97,-8-1 48,0 1 8,-4 1 45,-2-1 939,-5-1-689,-4-1 2840,-6 10-2667,-7-4-151,-6 9-194,-12 2-103,5-5-791,3-7 1,1 1 692,7 2 340,-7 11-340,16-10-20,-5 6 73,7-11 67,0 0 0,3 0-58,1 0 58,1 2 90,1 16-51,-5-10 62,2 11 263,-10-12-246,0-6-115,-5 1-423,-2-6-2854,-12-3 3194,4-10 1,-1 5 0,11-8-1</inkml:trace>
  <inkml:trace contextRef="#ctx0" brushRef="#br0" timeOffset="35374.27">28329 7521 14062,'4'8'2041,"-1"-3"-1081,-3-5-75,0 0-434,0 37-370,-3-11 0,-1 1-115,2 4 1,-1 1-226,-2-1 0,-2-1-415,1-7 1,-1-3-568,-3 11 51,-4 3-264,4-16-1823,-12-4 0,8-9 2840,-8-4 1055,11-10 474,2-4 13,2-2 27,3 0 8,1-1-373,5 2 720,15-10-1097,-2 10-196,14-8-81,-10 14 0,0 1 11,14-4 390,-10 4 1,0 1-515,11-1-467,-4 3 1,1 1-60,6 0 129,-9 1 1,-1 0-2289,-2 2-592,-12 0 3177,-9 1 1,-6 0 0,-5 0 0</inkml:trace>
  <inkml:trace contextRef="#ctx0" brushRef="#br0" timeOffset="36363.27">25376 8383 4712,'25'-2'894,"0"1"0,-4-1 0,4 0-312,2 0 0,8 0 1,3 0-1,0 0 1,-3-1-1292,-2 1 0,-1-1 0,0 1 1,2-1 848,-4 0 1,1 1 0,2-1 0,0 1 0,2-1 0,3 0-64,-6 1 1,4-1 0,1 1 0,1-1 0,1 1 0,1-1 0,-1 1 0,-1-1 0,-1 1 0,-2 0-199,3 0 0,-2 0 0,-1 0 0,0 0 1,0 0-1,2 0 0,2 0 108,-5 0 1,3 0 0,2 0 0,0 0 0,1 0 0,1 0-1,-1 0 1,-1 0 0,-1 0 0,-1 1 0,-3 0-70,3-1 1,-2 2-1,-1-1 1,-2 0-1,1 1 1,-1-1-1,1 1-111,5-1 0,-1 1 1,1-1-1,0 1 1,-1 0-1,0-1-354,-3 1 1,1 0 0,0 0 0,-1 0 0,0 0 0,-2 0 433,3 0 0,0 0 0,-1 0 0,-1 0 0,-3 0 0,3 0 0,-2 0 0,-3 0 0,-1 0 0,0 0 0</inkml:trace>
  <inkml:trace contextRef="#ctx0" brushRef="#br0" timeOffset="36529.27">26578 8219 7037,'-32'0'9,"-1"0"0,1 0 0,-1-1 0,0 1 0,1 1 0,0-1 0,0 0 0,0 1 1,-2 1-46,2 0 1,-1 1-1,-1 0 1,0 0-1,1 1 1,2-1 212,-6 1 1,3-1 0,-1 1 0,-1 1 220,-2-2 1,-5 1 0,0 0 0,7 2 0,11 3-452,3 19 53,27-6 23,19-10 0,13-4 0,4-1-126,-12-3 1,2 0 0,2-1 0,1-1 0,0 0 0,-2 0-44,2 1 1,-1-1-1,0 0 1,1-1-1,2 1-29,-4 0 1,2-1 0,0 0-1,1 1 1,1-1 0,1 0-1,0-1 175,-2 1 0,2-1 0,1 1 0,1-1 0,0 0 0,-1 0 0,-2 0 0,-2 0 0,-4 0 0,9 0 0,-5 0 0,-2 0 0,5 0 0,0 0 0,0 0 0,0 0 0,0 0 0,1 0 0,-1 0 0</inkml:trace>
  <inkml:trace contextRef="#ctx0" brushRef="#br0" timeOffset="37297.27">25622 8670 10645,'5'4'3053,"-2"-1"-2289,-3-3 165,-4 32-797,0-9-132,0 2 0,-1 4-41,-1-3 0,-1 2 0,0-2-1386,1-1 0,0 0 1352,-1 2 1,0 1-1,2-4-157,-2 9-127,1-6-72,3-9 17,0-5-444,-4-6 433,8-7 223,-8-4-33,9-7 235,-6-5 0,0-4 218,0-3 17,-6-3 2544,12-2-2097,-4 2 0,1-1-810,11-5 347,-6 7 1,1 1 388,10 0-289,-2 9-168,3 0-89,-6 11 106,7 6-115,-5 7 107,1 2 50,-8 6 81,-3-3-28,-4 1 557,-9 7-2545,-16 2-47,4-5-1505,-6-3 0,17-13 2855,6-5 1,2 2 0,4-2 0</inkml:trace>
  <inkml:trace contextRef="#ctx0" brushRef="#br0" timeOffset="37599.27">25991 8738 11877,'3'7'3022,"-1"-2"-3022,-2-5 380,0 0-511,-42 19 41,28-11 63,-10 4 1,2 0-64,17-6-248,1 0-390,3-4-382,8-6 584,0 0 181,9-4 172,-1 0-34,3 0 142,7 0 981,4 7-625,-5 1 51,-2 7 129,-14 1 122,-1 7-439,-2-4-92,-1 3-107,-2-1-1179,1-1-162,-1-3 1386,6-3 0,-6-5 0,4 0 0</inkml:trace>
  <inkml:trace contextRef="#ctx0" brushRef="#br0" timeOffset="37881.27">26320 8670 10312,'2'6'3276,"0"-1"-2733,-2-5-190,0 0 451,-42 20-1218,26-10 346,-10 4 1,3 1 14,14-3-64,1 1 23,6-5-506,6 4 393,1-5-8,4 5-29,0-6 8,0 0 57,2 3 179,-4-1 193,1 8-5,-6-8-188,-3 3-8,-3-6-346,-1-2-323,-1 0-235,1-1-1020,-1-1 1112,3-4 1,1 2 0,0-1 0</inkml:trace>
  <inkml:trace contextRef="#ctx0" brushRef="#br0" timeOffset="38165.27">26593 8684 6406,'5'6'2577,"-1"-1"46,-4-5-1788,-35 13-835,18-4-129,-9 3 0,1 3-2536,5 5 2326,2 0-118,8-2 814,8-7-783,1-1-269,5 4 452,1-4-1022,11 12 1254,-7-10-41,5 7 145,-9-9 2267,-2 1-2044,-2-2-109,0 0 193,-2-1-66,-10 1-601,3-4-284,-10 1-345,0-6-2381,4-3 581,-3 0 3515,8-6 0,4 6 0,2-2 0</inkml:trace>
  <inkml:trace contextRef="#ctx0" brushRef="#br0" timeOffset="38298.27">26648 8807 10659,'6'3'935,"-1"-1"-935,-14 31-946,5-17 946,-2 9 0,0-2 0,4-12 0,-1 1 0</inkml:trace>
  <inkml:trace contextRef="#ctx0" brushRef="#br0" timeOffset="38856.27">26730 8602 9427,'6'8'1638,"-3"11"0,-2 2-1056,-1-2-564,1 5 1,0 0-25,3 0 14,9 12 146,-5-19 1,1 0 78,9 17 609,4-2-1858,-10-19 1257,2 0 247,-6-9-261,5-2-395,-3-5 159,5-3-55,-3-5-185,1-4-803,2-5 811,1-2 26,1-3 178,-3 3 1,0 0 145,2-3-60,-4 7 0,-2 2 192,-4 7 28,-4 4 866,-1 3-1021,-1 2-660,-1 7 591,1 3 778,-2 5-851,2 0 25,2 0 3,6 4-3075,13-3 3189,-3-4-77,8-5-1426,-9-8 1230,2-4-124,0-3 129,-1-2-78,-2-3-297,2-7 481,-10 9 27,1-3 130,-12 12 2656,-2 1-2087,-12 2 1580,1 3-1828,-3 3 0,-1 3-159,-4 9 74,-6 5-513,17 5 70,11-10 32,6 5-253,21 3-81,6-9-1239,-12-7 1,1-1 417,14-3-955,-10-6-1101,-2-2 2540,1-3 1,-12 2 0,-1-3 0</inkml:trace>
  <inkml:trace contextRef="#ctx0" brushRef="#br0" timeOffset="39130.27">25937 9066 15386,'-10'25'-546,"1"0"1,-1 0-1,-1 3 1,4-3-192,11-5 1,4-2-490,9-3-1571,15-2 1819,-4-6 322,-2-7 1,0-1-1,-7-1 1,7-4 0</inkml:trace>
  <inkml:trace contextRef="#ctx0" brushRef="#br0" timeOffset="39606.27">26292 9121 8654,'4'7'3276,"-1"-2"-1251,-3-5-905,0 0-1271,-31 39-90,24-24 84,-10 8 0,5 0-176,18-11 20,3-2 86,0-2 19,13-4-72,-7-2 99,6-5 1,0-3 272,1-1 43,8-9 290,-22 0-200,-4 4-18,-2-4-44,-5 5-93,-10-5-3347,3 7 3282,-8-3 113,10 8-1,2 1-19,3 1 98,1 1-258,9 1-19,-3 0 3357,7 1-3067,-2 1-209,1 1-115,2 2 25,1 2-170,11 15-126,-8-7-77,6 11 57,-13-13 8,-1-1 37,-3-3 78,-2-2 28,-1-3-128,0-1 755,-2-4-363,1-3 100,-7-1 101,12-2 8,-7 1-47,11 0-62,9-8 26,-6 6 55,12-5 20,-11 9-11,0 1-56,-2 2 56,-1 1-56,-3 2-45,3 9-154,-5-1-485,2 8-282,-5-8-440,-1 1 1263,0 2 0,-1-7 0,1 0 0</inkml:trace>
  <inkml:trace contextRef="#ctx0" brushRef="#br0" timeOffset="40183.27">26730 9094 12143,'4'6'2490,"-1"-1"-5767,-3-5 1571,-10 34 1681,4-15 568,-1 3 1,0 2-1037,0 4 1156,1-8-833,-1 1 268,1-9-62,2-6 9,-2-1 61,5-5 3170,0-3-2916,0-1-750,7-8 318,15-9 234,0 3-1763,-4 5 0,1 0 1744,8 0 64,3 0-1072,-2 3 1134,-2 3-1335,3 4 1206,-12 3-90,0 3 110,-11 3 1797,-1 2-1940,1 1-17,-2 2 1059,1-1-1286,5 11 50,-3-10-63,4 5 3210,-1-13-3166,-1-2 264,4 0-105,0-3-27,19-4-9,-9 1-216,14-4 163,-17 5 0,-1 2-241,-2 1 787,-6 4 8,-1 2-363,-6 4-65,6 7 202,0-5-442,7 6-91,0-6-261,2-5 0,1-1 112,6 1 267,-5-3 1,-1-1-40,7-8 397,-9 0 127,2-6 33,-10 4 973,-1-2-839,-5 4-64,1 0-321,-4 5-1216,1 1 52,-1 4 1110,2-2 0,-1 2 0,2-3 0</inkml:trace>
  <inkml:trace contextRef="#ctx0" brushRef="#br0" timeOffset="41032.27">30408 6400 12616,'-8'19'624,"0"9"1,-2 8-1,2-4-646,4-10 0,-1-1-975,-2 13 1,-2 6 0,2-6 943,4-9 0,2-2-73,-1-1 0,2 0-175,0-2 0,0 0-338,3 13 938,1-5-3576,4-2 3722,-4-14-325,1-2-46,-5-24-74,-2-1 834,0-4 1,0-4-582,-3-9 1,3-2-969,5 5 0,2 1 828,-3-11 0,2 2 182,7 14 1,1 2-1187,-2 0 1,0 0 1107,1 1 1,1 2 314,10-14 54,-5 15 1,1 2-276,7 0-311,3-1-25,-16 19-12,-6 2 46,-3 6-9,-2 11 204,-9-4 0,-2 1-195,-5 11 1022,0-11 1,-2-3-1522,-1-5 0,0-3 2099,-9 2-4611,-8 0-275,16-10 2457,3-9 1,8 7 0,2-7 0</inkml:trace>
  <inkml:trace contextRef="#ctx0" brushRef="#br0" timeOffset="41199.27">30859 6140 12778,'0'6'2221,"0"-1"-5498,-8 30 1801,1-9 1854,-1 2 1,1 1-379,1-10 0,1 1-723,-3 17 1,0 0 56,4-15 1,1 1-738,-3 11 0,3-1 1403,4 1 0,0-18 0,1 0 0</inkml:trace>
  <inkml:trace contextRef="#ctx0" brushRef="#br0" timeOffset="42066.27">31009 6454 12554,'-11'6'2261,"2"-2"-1995,-2 33-788,9-23 557,-4 7 0,1 0 799,6-9-411,0-6 155,0 1-200,-1-6 1555,1-1-2054,0 2 289,-1-1-322,2 0 352,-1-1-198,2 1 0,1-1-53,1 2-832,8-1 782,-6 0 61,5 0 162,-10-1 37,0-1-96,-1-1-97,-1-9-163,0 2 138,-2-3-1,-1 6 12,-2 4 50,-1 1-62,1 1-53,-1 0-190,-10-2-2972,6 2 3266,-8-2 13,9 2-2,0 1-156,2 2-7,1 1-187,0 16 219,4-9 119,1 10-66,4-13-90,3 0 3444,0-1-3152,2-2-289,9 0-112,-1-3 84,4-1 14,-3-4-26,-6 0-24,1-4 21,-1 1 57,-1-1 143,7-9 184,-7 6-30,4-6 30,-11 7-78,-1 0-17,-2 0 177,0 0-356,-11-2 98,0 5-277,2-1 39,0 6 59,11 0 145,-6 1 31,1 0-39,0 0 14,0 7 93,1-1 77,1 6 46,2 3-98,3-3-90,2 4 0,3-5-616,11 5-2661,-6-7 1884,8 4 352,-9-11-2236,6 0 1766,-7-3 1511,6-1 0,-12 0 0,-1-1 0</inkml:trace>
  <inkml:trace contextRef="#ctx0" brushRef="#br0" timeOffset="42884.27">31324 6537 6683,'-1'-8'3276,"0"2"0,1 6-831,0 0-2053,-43 19 92,20 5-410,-2-10 1,2 1 6,10 10-11,11-7-65,4-5-5,4 4-168,15-7 0,6-3-140,6 1-316,0-2 1,0-2 467,-11-5 1,-1-2-103,10-3 1,0-2 216,-9 2 1,0-1-112,2-3 0,1-2 0,-3 1 597,6-11-304,-11 9 1,-3 1 301,-9-2-228,-9 7-215,-3 1-87,-3 2-47,-2 0 916,-15 3-782,10 3-67,-10 3 601,15 4-629,2 1 87,3 1-107,3 1 177,10 12-62,2-11-51,9 8-83,-1-16-614,13-1 177,-5-2-283,10-5 854,-11-8 0,-1-2 0,-4 4 0,-2-3 0,0 0 0</inkml:trace>
  <inkml:trace contextRef="#ctx0" brushRef="#br0" timeOffset="43236.27">31788 6304 4498,'4'6'3276,"-2"-1"0,-2-5-1938,0 0-853,-10 35-337,3-11-130,0 2 0,-1 4-77,0 8 1,2 0-681,2-6 1,1 0 702,-1-6 1,1 0-1,1-1 33,1 4 1,1-4-933,0-3 988,0 0 1150,0-15-1474,1-4 156,-1-3-557,1-12 210,3-1 143,4-10 226,3 4 1,3 1 251,3-5 496,-2 6 0,0 2-448,0 5 3069,7 3-2976,-7 3-88,5 3-97,0 13-11,-9 5-51,2 6 123,-17 7 26,-5-12-202,-8 6-787,-4-9 0,-3-1-852,6-4 1,-1-1 1036,-8 4 1,2-3 0,2-2 0,11-6 0</inkml:trace>
  <inkml:trace contextRef="#ctx0" brushRef="#br0" timeOffset="44349.27">32048 6673 10440,'5'3'2128,"-1"0"-2489,-4-3 412,59 19 593,-30-13-1647,6 4 0,-2-1 1687,-14-9 494,-12 0-660,-2 0-92,-2 0-18,-1 0-282,-1 0-19,-4 0 1949,1 1-2523,-1-1-82,2-1 67,4-3-2593,16-14 2457,5-1 195,5-6 932,-6 5-2971,-12 9 3229,-5 2-83,-3 1 892,-13-11-1427,3 8-149,-9-9-177,6 10-55,-3 1 176,-2 2-336,-5 2-238,-4 3-1009,-7 5 1,-2 2 343,10-1 0,1 0 582,-14 4 1,1 0 712,9 0 0,4 0 0,1-1 0,-4 2 0</inkml:trace>
  <inkml:trace contextRef="#ctx0" brushRef="#br0" timeOffset="45033.27">31077 7043 10858,'-34'-18'440,"0"1"0,0-1 0,5 5 1,-2 0-1,1 1 0,3 3-1711,-2 2 1,1 3 1323,3-1 0,-1 1 1,-3 2 112,0 3 1,-4 2 0,0 2-1,3-1-439,1 0 0,2 0 0,-3 1 308,-4 2 1,-3 0 0,0 1-1,4 0-34,3 1 0,3 0 0,-3 2 51,-2 1 1,-2 2-1,-1 1 1,-1 1 47,6-3 0,-1 1 1,1 1-1,-2 1 0,-2 2-164,5-1 0,-1 1 0,-2 2 0,0 1 1,-1 0-1,2 0 0,0-1 0,2-1 86,-1 2 0,2-2 0,0 0 0,1 0 0,1 2 0,-2 0-200,1 1 0,0 1 1,-1 0-1,0 1 1,2 0-1,2-1 1,2 0 189,-1 3 1,2 0-1,2-1 1,1 1-123,-2 2 0,2-1 0,0 1 0,0 1 75,1 0 0,1 0 0,0 1 0,0-1-99,1 2 1,1-1-1,0 1 1,1 0 57,1-1 0,0 0 1,1 1-1,0 3-22,4-4 0,0 2 0,0 3 0,1 1 0,0-1 0,1-2 0,0-2 63,-1 7 0,1-3 0,0 0 0,1 2 34,1-2 1,1 3-1,-1 1 1,2 0 0,0-3-1,2-4 1,3 5 0,1-5 0,3 0 17,3 1 1,2 0 0,2 0-1,0-1 3,1 0 1,1-1 0,2 0 154,-2-3 1,2 1 0,1 0 0,5-1-136,-2-6 0,4-1 0,2 0 0,1-1 0,-1-1 0,-2-1-23,3 2 1,-2-3 0,0 0-1,3 1-1,0-1 0,2 1 0,1 1 0,1-1 0,-1-2 0,-3-2-14,1-2 1,-1-3 0,-1-1 0,1 0 18,1 0 1,0-1 0,1 0 0,-1-1 8,2 0 1,-1-1 0,1-1 0,0 0 8,0 0 1,0-2 0,1 1 0,-1-2-64,0 1 0,-1 0 0,2-1 0,3-2 57,-8-1 1,3-1 0,2 0-1,1-1 1,0-1 0,0 1-1,-2-1 1,-2 2-6,6-2 0,-4 1 0,0-1 0,1 1 0,3-2-11,-6 1 1,2-1-1,1 0 1,1-1-1,0 0 1,-1 0 0,-2 1-1,-2-1 162,3-1 0,-2 1 1,-1-1-1,-2 0 0,2 0-131,6-3 1,0 1-1,0-1 1,0-1-14,-6 3 1,1 0 0,0 0 0,0-1 0,-1 0-14,0 0 0,0 0 1,-1 0-1,0 0 1,0-1 21,0 1 0,-1 0 0,0-1 0,1 0 0,1-1-20,2 0 0,1-2 1,1 0-1,0-1 0,0 0 1,0-1 2,-1 1 1,-1-2-1,1 0 1,-1 0-1,1 0 1,0 0-23,1 0 1,0 0-1,0 0 1,0 0 0,-1 0-1,0-1-60,-5 1 1,0 0-1,-1 0 1,0 0-1,-1-1 1,0 0 54,5-4 0,0-2 0,-1 1 0,-1-1 0,-1 1 0,-2 0 0,-1 1 0,-1-1 0,1-2 0,-2 2 1,2 0-1,-1-2 1,0-1 0,-3-2-22,-4 2 0,-1-2 1,-1-2-1,-1 0 1,-2 1-1,-1 0-125,-2-2 0,-1 1 1,-2 0-1,-1 0 1,1-2 129,2-4 0,1 0 1,-1-2-1,-4 1 0,-4 1-2,-5 0 1,-5 0 0,-3 1 0,-2 2-1,1 2-2,-5-4 1,-2 3 0,-1 0 43,4 7 0,0 0 0,-2-1 0,-1 0 0,-4 1-63,1 2 1,-4-1-1,-1 1 1,-2 0 0,-1 1-1,1 0 1,0 1-44,2 1 0,0 2 0,-1-1 0,1 2 0,-1-1 0,-1 0 0,0-1 21,-1 0 0,0 0 0,0-1 0,-1 0 0,-1 0 1,1 1-1,0 1 0,1 2 9,0 0 0,-1 1 0,1 1 0,-1 1 0,2 1 0,0 0 0,1 1-86,-3 0 1,2 1 0,1 0 0,-1 1 0,0 0-84,-3 1 1,0 0 0,0 0 0,-1 1 0,1 0-24,3 1 0,0 0 0,0 0 0,-2 1 0,-3 1 224,3 2 1,-4 2-1,-3 0 1,-1 1-1,0 0 1,0 0-1,2 0 1,3 0-1,4-1 1,-5-1-1,5 0 1,0 0-1,-3 1 1,0 3 0,0-1-1,-1 0 1,1 1-1,0-1 1,0 0-1,0 1 1</inkml:trace>
  <inkml:trace contextRef="#ctx0" brushRef="#br0" timeOffset="45983.27">30531 7549 13179,'-10'-6'1974,"3"1"-1439,7 5 154,0 0-109,-65 14-3857,40-3 3066,1-4 1,-4 0 0,5 3 441,1 12-231,10-5-45,1 4-633,14-2 429,3-8 19,7 3-52,4-11-38,14-4 267,-6-3 2886,9-5-2804,-15-1 1,-2-2 158,2-1 131,-1-6 34,-10 15 1255,-11 2-1507,3 2-336,2 5 223,-8 5-30,9 3-170,-2 7-116,2-7 20,3 3-1184,21-6 853,-6-5-233,-1-2 0,0-1-214,12-6 281,-5-1 0,2-1 714,-6 0 0,0-1 91,8-2 0,1-1 718,3-3 0,-1-1-192,-11 5 1,-2-1-147,6-1 1,-4 0 1194,-8 2-702,-13 7-394,-5 1 1279,-11 4-1439,-5 4-207,-3 1-48,-2 8-109,12-6-75,0 2-622,2 1 434,14-5-81,-5 4-20,15-6-171,-2-1-120,3-1-73,3-2-367,3-2-499,2-7 1,2-4 1413,-4-1 0,-1 0 1,1 1-1,-1 0 0,2-7 1</inkml:trace>
  <inkml:trace contextRef="#ctx0" brushRef="#br0" timeOffset="46133.27">31214 7494 8590,'10'-7'3276,"-1"2"0,-9 5-2525,0 0-441,-27 33-246,12-11 1,1 2-575,-5 2 0,0 2 84,-3 4 1,6-3-465,10-3-432,-10 5-599,16-13 1192,-6-1 0,3-8 0,0-1 0</inkml:trace>
  <inkml:trace contextRef="#ctx0" brushRef="#br0" timeOffset="46290.27">31064 7617 11885,'4'1'3276,"0"-1"-2292,-4 0-1561,52 1-2700,-26 0 2456,8-1 0,0 1 721,-4-1-1539,3 1 1,1 0-1639,-1 0 2996,-1 0 1,-6 1-1,-17-1 1,-2 0-1</inkml:trace>
  <inkml:trace contextRef="#ctx0" brushRef="#br0" timeOffset="47016.27">31460 7576 12585,'-2'-5'1980,"1"2"-3155,1 3 748,-39 30 618,29-12-2,-11 0 0,3-1-79,18-6-12,0-8-1191,0-3 1,0 0 0</inkml:trace>
  <inkml:trace contextRef="#ctx0" brushRef="#br0" timeOffset="47200.27">31419 7412 8872,'1'7'2171,"0"-2"45,-1-5-3364,0 0-1342,39 36-671,-23-20 2363,7 5 0,-1 1 947,-9-4 1,-7-10 0,1 1-1</inkml:trace>
  <inkml:trace contextRef="#ctx0" brushRef="#br0" timeOffset="47689.27">31570 7685 7240,'6'7'2755,"0"-1"-1962,-6-6 2170,0 0-2104,3 27-509,1-20-3,4 20 566,7-30-190,5-6-600,2-3-87,4-6-69,4-6-2015,-8 5 2012,6-4-1079,-3 2 868,-12 10-104,3-2 35,-13 11-121,-1 1-1633,-2 0 1663,1 9-1749,3 3 2302,0 5-664,4 6 518,-3-8 138,1 5 892,3 6-448,-3-9 396,8 12-707,-6-17-3453,5 3 3445,-1-7-263,3-3-122,5-2 1,4-1 347,-3-3 1,2-1-154,4 1 0,0 0-28,-5-3 0,-3 0-2112,6-3 2266,-4 0 2304,-6 1-1108,-1-2-541,-9 3-703,-4 1-2346,-10 4 2159,-1 1 2251,-6 0-1840,-17 8 98,5 3-350,-8 4-151,11 7-123,14-8-277,0 5-1589,8 0 2017,12 5 0,-6-8 0,8-1 0</inkml:trace>
  <inkml:trace contextRef="#ctx0" brushRef="#br0" timeOffset="47985.27">30394 8109 15344,'-3'-5'479,"-20"35"-647,16-10-1101,-3 15 0,3 2 438,15-8-808,8-1 1,7-3 1492,6-18 0,0-4 0,-7 6 0,-2-2 0,2-8 1,-1-1-1</inkml:trace>
  <inkml:trace contextRef="#ctx0" brushRef="#br0" timeOffset="48492.27">30736 8219 14596,'-19'31'-402,"0"-1"0,4 1 0,7-5 238,14-14-3113,7 2 356,7-9 2921,-7-5 1110,9-3-1065,-11-4 263,2-8-218,-4 2 819,1-4-1161,0-10 98,-2 6 145,2-5 135,0 9 17,-4 9 734,16 1-734,-9 5 3133,10 0-3092,-10 5-74,0 1-66,1 4-44,0 2 302,-1 1-949,6 14 440,-8-9-778,4 9 983,-9-14-85,-2-4-112,-1-1-8,-1-3 70,1-2-43,7-3 242,-1 0 11,8-4-45,-1-1-31,13-4 3,-5 1 959,7-2-228,-1 3-370,-13 4 34,3 0 53,-17 5 123,-1 0-47,-2 2-99,1 1-142,-1 3-48,4 12-481,0 2-188,1 4-972,3 2 967,-3-15-2037,7 5-801,-3-13 1559,2 0 1718,-3-7 0,-5 4 0,-1-4 0</inkml:trace>
  <inkml:trace contextRef="#ctx0" brushRef="#br0" timeOffset="48685.27">31406 8123 6432,'5'7'1801,"-1"-1"-1320,-15 30-366,4-12 87,-3 10 0,0 2-952,1 1-343,3-12 1,-1 5 0,1-5 436,-3 9 1,3-8-1,1-5 1,1-13 0</inkml:trace>
  <inkml:trace contextRef="#ctx0" brushRef="#br0" timeOffset="49234.27">31337 8232 11451,'8'6'1992,"-2"-1"-1676,-6-5 26,0 0-653,52 16 121,-29-6 157,8 0 1,2 4-275,-15 1 0,-3 1 262,4 5-186,-2 1 0,-2 1 52,-5-2 6,0 3-26,-7-15-291,-2-6 490,0-3-56,0-3 378,4-13 59,-1 4-73,4-8-54,0 7-18,3 0 44,1 1-12,2 0 993,16-3-424,-12 8-562,7 0-105,-23 10-114,7 4-56,-8 2-398,10 6 1,4 2 140,2 7 238,-5-6 1,0 0 18,5-1-81,-7-9-115,0-3 196,-2-2 482,4-3-340,-4-2-88,9-4-108,-6 0-7,7-1-29,-3 1-159,20 0 285,-18 3 177,13 0 207,-24 4 342,0 2-393,-1 0-52,1 4-26,1 0-325,3 1-10,2 0-99,3-1-781,10-3 675,-4-2-258,12 0 507,-8-8 0,-2-1 0,-2 3 0,13-9 0</inkml:trace>
  <inkml:trace contextRef="#ctx0" brushRef="#br0" timeOffset="50441.27">22313 6906 12249,'1'5'781,"8"-22"1,2-9-782,3 1-1639,2-7 1,0 0 442,-4 15 0,-1 2 1092,1-1 0,1-1 769,-1 1 1,1 0-481,7-8 0,1 1 102,-6 7 0,0 1-84,3-3 0,-2 3 226,-4 2-152,3 9-126,-10 1 729,9 1-648,1 3 255,0 13-338,3 4-43,-3 15-631,-4 2 526,-5-15 1,0 1 33,0 1 0,0 2-36,2 9 0,1 6 0,-1-5-15,-1-5 1,0-1-48,0 4 0,1 3 0,-1-7 63,-1-1-2,-2-5-845,-2-6 404,-1-5-1738,-2-4-1096,-8-9 2471,1-2 0,-1-2 1,5 1-1</inkml:trace>
  <inkml:trace contextRef="#ctx0" brushRef="#br0" timeOffset="50594.27">22409 6837 14176,'-14'0'1226,"3"-1"-899,26 1 1,9 1-302,7-1-846,-4-1 1,7 0 0,2-1 0,-3-1-274,1-1 1,-2-1 0,2 1 272,-5 0 1,2 0 0,-1 0 0,-1-1 523,2-1 0,-2-2 0,-5 1 0,1 1 0,-3-3 0</inkml:trace>
  <inkml:trace contextRef="#ctx0" brushRef="#br0" timeOffset="51835.27">31570 4184 11149,'-6'-2'583,"-17"-1"1,-6 3-466,-7 3-1211,12-2 1,-3 0 0,-4 4 1022,2 5 1,-4 3 0,-2 3-1,2 1 1,3-3-132,-2 2 1,2-1 0,-3 3 243,7-4 0,-3 1 0,-1 2 0,-1 0 0,2 1 0,3-1 1,-4 6 0,2 1 0,2-1 0,0 0 51,-2 2 0,1-1 1,-1 1-177,3-1 1,-2 1 0,1 0-1,-1 3 132,3-3 1,0 2 0,0 1-1,1 1 1,1-2-52,0 4 0,2-1 0,0 0 0,0 2-2,1-4 1,-2 2 0,1-1 0,1 1 0,4 1-32,1 6 0,4 1 0,2-1 1,3-3 30,1-4 0,4-3 0,4 3-19,3 3 1,4 4 0,3 1 0,3 0 0,3-4 70,1-7 0,3-2 0,2-1 0,2 0 0,0-1 0,-1 1-50,-2 1 0,-1 0 0,1 0 0,0 0 0,2-2 0,3 0-16,-1-4 1,2-1 0,2 0 0,2-1 0,0 0 0,0-2 0,-1-1 0,0-2-13,-2 0 1,0-3-1,-1-1 1,0 0-1,1-1 1,2-1-1,1 1 4,0-1 0,1 1 0,2-2 1,2 1-1,0-1 0,0 1 0,0-1 1,0-1-1,-3 1 0,0-1-16,3 1 1,-1-1 0,-1 0 0,0 0 0,-1-1 0,1 0 0,1-1 27,-5 0 0,2-1 0,0 0 0,0 0 1,0-1-1,0 0 0,-2 0 0,-2 0 0,-2 0-22,6-1 0,-4-1 0,-2 1 0,1-1 0,-1-1 20,9 0 1,-1-1 0,1 0-1,-1-1-119,-1 0 0,1 0 1,-1-1-1,-1 0 133,0 0 0,-1 0 0,0-1 0,0-1 113,-2 1 1,-1 0 0,1-1 0,2-2 14,-1-1 1,1-1 0,2-2 0,0 0 0,-1-1 0,-2 0-29,1 0 0,-3-2 1,0 1-1,0-1 0,1 0-30,-2 1 1,2 0 0,0-1-1,-1 0 1,-1-1 0,-2 0 67,1-4 0,-2-2 1,-1 0-1,-2 0 0,-3 2-25,1-2 0,-3 1 0,0-2-27,-1 3 1,-1-2 0,0-1 0,-2-1 81,-1-6 0,-3-3 0,-1 0 0,-1 3-9,-2 2 0,-1 2 0,0-2-158,-1-3 1,1-3-1,-1 0 1,-3 4-52,-5-6 0,-4 2 50,0 0 0,-3-2-2,0 12 0,-4-1 0,-1 0 0,2 1-22,1 0 1,0 0 0,-4-2-52,-2 3 0,-5-3 1,-2-1-1,-2 0 1,0 1-1,1 2-7,-2 1 1,0 3 0,0 0 0,-1 0 0,-1 0 26,0 0 0,0-1 0,-2-1 0,0 1 0,0 1 0,0 2-27,2 3 1,-1 1 0,0 1 0,1 1 0,-1 1-1,1 0-96,-7-1 0,0 1 0,1 1 0,-2 0-27,7 2 1,-1 1-1,0 0 1,0 1 0,-1 0 1,1 0 0,-1 1 0,1 0 0,-2 0 1,-1 1-345,-1 0 1,-2 1 0,-1 0 0,0 0 0,1 0 0,0 2 272,-1-1 1,1 1 0,0 0 0,1 1 0,1 0 0,-5-1 0,1-1 0,2 2 0,3 0 0,-4 2 0,-1 0 0</inkml:trace>
  <inkml:trace contextRef="#ctx0" brushRef="#br0" timeOffset="52805.27">31406 3788 12277,'31'-3'53,"0"0"1,1 0 0,-1 0 0,-8 1 0,-1 1-874,11-2 1,7-1 0,-5 0 0,-20 2-1477,-20 2 1020,-30 2 1502,9 2 1,-1 2-9,-3 1 1,1 2 86,2 5 0,3 2-555,8 0 0,5 2 662,6 13-224,21-9-309,2-15 1,5-4-186,1-4 1,2-2 54,0 1 1,-1-3-633,0-2 1,-1-2-2395,12-3 3051,-19 1 1,-2 7-1,-15 2 1</inkml:trace>
  <inkml:trace contextRef="#ctx0" brushRef="#br0" timeOffset="53473.27">31898 3610 13148,'-2'15'1045,"-7"13"-955,-9-6-90,5 12-77,3-13 0,0 1-365,7 0 1,1 1-1198,-3-1 1,1-1 202,0 16 553,3-18-648,1-4-12,0-4 1543,0-5 0,0-2 0,0-3 0</inkml:trace>
  <inkml:trace contextRef="#ctx0" brushRef="#br0" timeOffset="53624.27">31884 3774 10897,'5'3'2610,"-1"-1"-2849,-4-2-2846,47 1 1105,-30-1 1980,11-1 0,-2 0 0,-19 0 0,-2-2 0</inkml:trace>
  <inkml:trace contextRef="#ctx0" brushRef="#br0" timeOffset="53903.27">32035 3637 12566,'8'6'1750,"0"-1"-5027,-8-5 460,35 5 2601,-16 0 780,4-1 1,0 2-745,-5 2-19,-3 0 1312,-5 12-68,-11-3-597,-4 4-154,-9-6-114,0-5-127,-7 0-53,13-1 2701,-9 3-2799,18-3 188,-2 2 73,5-3-9,5-4-48,2-1-106,1-1-851,16-1-2053,-2-3 683,0 2 2221,-9-3 0,-14 3 0,-2 0 0</inkml:trace>
  <inkml:trace contextRef="#ctx0" brushRef="#br0" timeOffset="54152.27">32103 3952 8245,'2'2'2405,"-1"0"-1842,-1-2-888,46 1-354,-22 1 0,2 1 56,4-1 0,0 0 623,-6 1 0,-7 3 1822,-12 7-833,-8-1-102,-6 6 573,-12 4-816,-2 0-1981,-5 1 1259,16-4-56,1-9-29,13 0-212,-4-1-442,5 1-2460,17-7 1632,-3-4-1632,12-7 2929,-10-8 0,-10 10 0,0-4 1</inkml:trace>
  <inkml:trace contextRef="#ctx0" brushRef="#br0" timeOffset="54786.27">32445 3692 11376,'1'6'3276,"0"-2"-3113,-1-4-701,39 0 124,-21 0 130,8 1 1,0 2-306,-12 2 589,-2 4 900,-10 2-102,-18 8-798,3-3-56,-14 4-157,11-9-344,2 1-9,2-1-910,2 3-269,5-1 1745,3-2 1642,10-4-1006,0-6-110,4-1 180,11-1-860,1-1-36,6 1-37,-6 0-3050,-8 1 1294,1 2 1563,-8 4 2083,-9 7-957,-5-2 199,-15 7-644,8-8-351,-13 8-1092,14-4 619,-1 0 3283,17-1-2720,1-9 546,15 2-476,-9-3-151,4-1-20,-8 1-8,-5 1 103,-2 1 6,0 2-356,-7 16 354,-2-1 49,-3 5 597,0-4-591,6-12-8,-1 2-104,6 0-319,7-5-14,1 1-89,7-5 89,1-4-1132,1-3 1524,1-2 1425,6-13-209,-10 2-566,1-4-334,-14 5-316,-5 6-218,-3 0-43,-4 1-2951,-15-4 3212,5 3 0,0 1 0,10 4 0</inkml:trace>
  <inkml:trace contextRef="#ctx0" brushRef="#br0" timeOffset="55102.27">32759 3719 12199,'7'1'369,"-1"0"-501,19 0 1,4 1 22,-8 1 158,13 1 0,-2 1 231,-21 3 137,-1 4 620,-16 5-402,-9 6-2686,-2 1 2051,-4 1-163,6-4 20,7-6 321,0 9 63,13-14 73,0 2 134,12-9-401,-6-3-735,18-3-2589,2-1 2517,-4 0 1,-6 0-1,-18 4 1</inkml:trace>
  <inkml:trace contextRef="#ctx0" brushRef="#br0" timeOffset="55293.27">32786 4034 7906,'-6'5'3276,"2"-2"-3161,4-3-753,42 4 100,-21-2 97,14 3 0,-1 1 441,-14 0 182,6 5 639,-22-1 61,-2 1-166,-4 1-52,-3 1-339,-3-1-734,-8 8-2453,5-9 726,-1 3 2136,9-11 0,2-3 0,1 0 0</inkml:trace>
  <inkml:trace contextRef="#ctx0" brushRef="#br0" timeOffset="55424.27">33005 4102 11068,'5'2'3276,"-1"-1"-3253,-4-1-3300,0 43 3129,-8-23 1,8 3 0,-1-2 0,-7-12 0</inkml:trace>
  <inkml:trace contextRef="#ctx0" brushRef="#br0" timeOffset="55870.27">31734 4130 14980,'4'2'1641,"0"0"-1756,-4-2 353,16 33-241,-7 2-1636,1-8 1,-1 0 1132,-6-5 1,-1-1 189,-2 9-60,-1-3 171,-2-4-2248,-3 1 2159,0-10-8,-1-1-309,1-10 505,2-1 1898,-5-10-1800,4 0 305,-12-25 375,1 9 169,-5-6-662,3 14 3097,4 10-2774,1 2-298,1 2 297,-11 5-425,7 5-6,-2 1 406,10 10-599,10-8-230,20 13-309,0-17 0,3-2 14,-3 2 0,2-1-991,14-3 1,0-2-1639,-1-3 2621,-12-1 1,-3 0-1,-6-1 1,-7 0 0</inkml:trace>
  <inkml:trace contextRef="#ctx0" brushRef="#br0" timeOffset="56986.27">32007 4294 14291,'-7'36'-433,"0"-1"1,1-6 0,1-6 432,6-8 524,0-13-207,0-1 58,6-7-795,-1-8 319,13-4-115,-7 2 0,1-1 124,15-4 6,-4 2 1,2 0 86,-8 8 1,1 2-29,0-3 1,0 3-165,8 0 9,-19 9 28,-1 2-507,-1 10 594,-3 4 67,0 5 93,-2-2 240,-1-7 39,0 0-47,0-3 337,1 1-33,1-4-547,0-2 150,5-1-232,-2-3-269,5 0-125,10-5 385,1-2 71,5-3 108,-6-1 225,-1 0-269,-6 3 0,6-3-56,-12 8 227,1-1-14,-8 6-149,0 1 115,-2 3 107,0 8-479,0 12 0,1-5-188,2 3-762,4-12 284,2-4-2488,14-2 920,-2-11 1900,4-1 18,-5-4 120,-3-2 520,-6 4 345,6-8-389,-6 5 33,0-1 40,-3 5-3040,-3 3 3267,-1 2 2219,0 1-183,-2 4-2468,0-2-517,0 3 276,1-4 160,1 1 3024,1-1-3872,4 0 705,-1 0 224,1-1 1578,-3-1-1245,-2 1-70,-1-1-19,-1 2-395,-7-1-123,1 1 67,-5 0 121,3-1 16,0-2 118,2-1 786,-3-1-545,4 3-230,-1 3-191,-1 7 54,2 1-241,-4 15-199,5-6 152,1 4-82,6-9-110,6-3 306,1-5-36,5 0-507,12-7 697,-10-1 71,10-2 2,-17 2 5,-2 1 104,-3 1 244,-2 2 188,2 13-1121,-2 15 255,0 0 70,-1 5 255,-4-15 73,-1-4 1459,-26 7-1300,10-12-1145,1-3 1,-1-1 1066,-1-5 17,1-1 28,3-1-65,4-2-1207,7-20 575,12 2 181,3-11-173,4 17 0,1 2-893,3-3 1383,-2 3 0,0 1 0,-5 3 0,2-3 0</inkml:trace>
  <inkml:trace contextRef="#ctx0" brushRef="#br0" timeOffset="57185.27">31939 4554 14843,'-11'2'1895,"2"1"-1713,1 23 0,4 9-500,2-13 1,1 0-527,-3 4 1,-1 4-1,2-4 591,3-3 0,0-3-453,0 6 362,0-3-684,0-5 1110,-5 2 1,4-12-1,-4 2 1</inkml:trace>
  <inkml:trace contextRef="#ctx0" brushRef="#br0" timeOffset="57503.27">31912 4622 13860,'3'4'2178,"0"-2"-1912,-3-2-372,78-16-3171,-44 11 3251,-5 0 1,6-2 0,-5 5-118,5 10 1100,-14 1-445,-1 9 1230,-32 4-1457,-3-4-172,-1-7 1,-2-1-114,-12 1-190,0-2-121,3-3-896,-5-1 281,16-2 2534,1-2-2193,19 0 263,3 0 322,3 1 237,13 12-165,-8-2-38,10 9-28,-14-6 153,-5 7 71,-5-6-112,-11-1 0,-7-1-996,-6-5 0,-2-3-219,0 3 1,0-2 873,-11-5 1,5-3 0,11 0-1,-5-3 1</inkml:trace>
  <inkml:trace contextRef="#ctx0" brushRef="#br0" timeOffset="58254.27">31146 5087 9606,'6'0'3276,"-2"0"0,-4 0-2589,-33 15-309,8 9-378,4-11 0,1 1-124,9 3 1,3 0-1047,5 0 896,-4 3-263,31 1 22,-2-9 421,-2-4 0,2-2-12,15-4 68,-16-5 0,3-2 223,7-5 0,1-1-228,-9 3 1,0 0 117,1-3 1,-4 2 562,-13 6-826,-7 4-110,0 1-175,5 9-723,2 2 453,4 3 46,3-3 190,1-7-2,2-1 539,2-3-221,2-4 1,1-1 546,15-6-485,-15 3 1,-1 0 663,5-7 154,-13 5 64,-4 1 2523,-3 0-1788,-6 3-1046,-3 2-207,-2 4 590,1 0-825,1 1-25,1-1-157,2 3-625,0 2 510,3 0-39,1 1-140,12-2-302,22 1-436,-15-4 0,0-1-425,3-1 1,0-1 46,-5-1 1,0-2 1591,14-10 0,-17 7 0,1-4 0</inkml:trace>
  <inkml:trace contextRef="#ctx0" brushRef="#br0" timeOffset="58407.27">31953 5073 6501,'8'-1'3276,"-1"0"0,-7 1 0,0 0-2242,-10 30-4311,-2 4 2999,4-10 1,0 2 284,-2 7 0,2 1-1544,4-9 0,1 0 619,-2 0 1,2-1-2360,-1 10 2457,0-27 1,2-2 0,-2-5 0</inkml:trace>
  <inkml:trace contextRef="#ctx0" brushRef="#br0" timeOffset="58588.27">31775 5210 13156,'7'4'2137,"-1"-1"-2075,-6-3 212,0 0-842,68 8 14,-37-5-539,1 0 1,6 1 0,-5-1-1647,4-2 2537,-9-1 1,4 1 0,-6-1-1,3 1 1,-3-1 0,0 0 0</inkml:trace>
  <inkml:trace contextRef="#ctx0" brushRef="#br0" timeOffset="58738.27">32253 5237 15386,'-8'22'-94,"-1"-1"0,-4 12-264,9-18-79,2-7-128,1 0-69,0-2-2643,1-1 2457,0-4 1,0 0 0,0-1 0</inkml:trace>
  <inkml:trace contextRef="#ctx0" brushRef="#br0" timeOffset="59338.27">32253 5060 6654,'6'4'3276,"-2"0"-376,-4-4-2659,0 0 111,15 42-360,-4-9 53,-1-4 1,1 1-50,-2-6 0,-2-2-49,-4 3-1,16 6-2013,-14-14 1927,17 2 943,-12-10-803,4 0-6,-8-8 48,3-3 542,-1-1-573,16-14-100,-4-2 27,5-5 1856,-7 1-1822,-6 8-821,-1 0 939,-1 1 349,0-4 163,-5 8-280,0-1-25,-5 10 1248,0 3-1545,0 0 899,0 3-1005,0-1 111,2 2-2,1 0-6,7 4-58,-1-2 61,12 5-291,2-6 86,1-1-50,2-3-27,-7-2-444,4-4 354,-9 0-202,4-15 846,-17 5-32,-3-6 108,-13 9-127,3 7 188,-14 2-20,10 6-277,-3-1 11,10 6-17,-1-1 107,7 7-90,10 10-123,8 3-1345,11-1 1166,-2-7-331,0-9 1,5-2-935,7-1 1,3-1 1443,-7-3 0,2 0 0,-2-1 0,2 0 0,-3-2 0,-9-3 0,-1 0 0</inkml:trace>
  <inkml:trace contextRef="#ctx0" brushRef="#br0" timeOffset="60137.27">31269 4991 12820,'4'2'3109,"-1"0"-4125,2 15 1,-1 6 1104,1 0-89,1 6 0,0 0-179,2 4 10,4 1-709,1-10 0,2-1 46,-3-6 1,2 0 831,8 1 0,4 1 0,-4-4 0,3 3 0,-2-8 0,-1 1 0</inkml:trace>
  <inkml:trace contextRef="#ctx0" brushRef="#br0" timeOffset="62255.27">7738 9778 11804,'-20'-17'-177,"-1"0"0,1 0 0,-1-3 0,-1-1 0,3 2 1,-4-3 0,1-1 0,2 0 255,0 1 0,3 0 1,1-6 30,4-2 1,0-7 0,1-4 0,1 0-1,1 1 1,2 5-12,0 4 1,2 4-1,1 0 1,2-5-37,2-1 0,0-5 0,1-4 0,1 1 1,2 1-1,3 4 0,1 5-105,8-2 0,4 7 0,6-2 64,-7 8 0,3-3 0,3 0 0,2-1 0,1 0 0,2 0 0,0 2 0,0 2-217,-1 3 1,2 1 0,1 2 0,1 0 0,0 1 0,1-1 0,-1 1 0,0 0 0,0-1 174,-1 0 0,1-1 0,-1 0 0,0 0 0,0 0 0,0 1 0,1 0 1,0 1-1,1 2-121,2 0 1,1 1-1,0 1 1,1 0-1,0 1 1,0 1-1,-2 1 1,0 1-1,-3 1 107,3 1 0,-1 1 0,-2 2 0,0 1 0,0 0 0,0 1 29,2-1 0,-2 1 1,1 0-1,1 1 1,2 3-1,1 1-95,-6-1 1,2 2 0,2 1 0,0 1 0,2 1-1,0 0 1,0 1 0,0 2 0,-1 0 0,-1 1-1,0 0-147,-2 2 0,-1 1 0,0 1 0,0 2 1,0 0-1,-1 1 0,0 0 0,0 0 1,0-1-1,0 1 0,1-1 190,-3-3 1,2 0-1,-1 0 1,1 0-1,0-1 1,0 1 0,-1 0-1,0 0 1,-1 1-1,-1 1 1,-1 0 0,-2 1 1,4 5 1,-1 2-1,0 2 1,-1 0-1,-2 0 1,-2 0 0,-2-1-1,-2 0 1,-3-3 54,2 12 0,-4-3 0,-4 0 0,-1 0 169,0-2 1,-1 0-1,-3 1 1,-5 2 249,-4-2 1,-5 2 0,-2 2-1,-3 0 1,-2-2 0,-1-2-153,0-4 1,-3-3 0,-1 0 0,-1-1 0,-1 0 0,-1 1-136,2 0 0,-1 1 1,-1 1-1,0-1 1,-1-1-1,-1-1 1,-1-3-15,-3-2 0,-2-1 0,0-2 0,-1-2 0,0-1 0,2-1 3,-1 0 0,1-2 0,0 0 0,0-1 0,-1 0-44,-1 0 1,-1 0 0,1-1 0,-1 0 0,-1 0-30,0 0 0,-1 0 0,0-1 1,0 0-1,0-1-83,0 1 1,0-1 0,0-1-1,-2 1 1,-4-1 54,10-3 0,-2 0 0,-2 1 0,-2-2 1,0 1-1,0-1 0,0 1 0,1-1 0,1-1 1,3 1-21,-7-1 0,2 1 0,2-2 0,0 1 0,-1-1 0,-3 0-17,4 0 0,-2-1 0,-3 1 0,1 0 1,-1-1-1,0 0 0,3-1 0,1-1 0,4 0-6,-3-3 1,3 0 0,2-2 0,0 0-1,0-1-46,-7-2 1,0-2-1,1 0 1,0-1-64,1-2 1,1 0-1,0-1 1,1-2 48,2 1 0,0 0 1,0-3-1,0-4-112,9 3 1,-2-1-1,1-4 1,-1 0-1,1-3 1,0 0 0,2-1-1,2 0-170,3 0 1,1-1 0,2 0 0,0-2 0,2 0 0,-1-1 0,0 1 0,0 0 0,0 1-46,-4-2 0,0 0 1,-1 1-1,0-1 1,1 1-1,1-1 0,2 0 1,2-1 256,3-2 0,1-2 1,3-2-1,1 1 0,0 1 1,2 2-1,0 5 1,0 5-1,2-12 0,1 7 1,4-5-1,-1 0 1</inkml:trace>
  <inkml:trace contextRef="#ctx0" brushRef="#br0" timeOffset="73942.27">30900 7220 12143,'-18'-10'821,"1"-1"0,-14-2 1,-5 3-731,9 6 1,-1 3-1,0-1-939,0 0 1,-1 0-1,-2 2 819,-2 2 1,-2 1-1,-2 1 1,1 3 17,4 1 1,0 1 0,-1 2 0,0 1 0,-2 0-220,3 1 0,-2 0 1,0 1-1,-1 1 0,0 0 1,1-1-1,1 1 240,-1 0 0,1 0 1,0 0-1,1 0 0,0 1 1,1 1-49,-1 1 0,0 0 1,0 1-1,1 0 0,1 1 1,2 1 47,0 1 0,2 0 0,1 0 0,0 3 0,-1 3-144,4-3 0,-1 3 0,-1 2 0,1 1 0,-1 1 1,1 0-1,0-1 0,1 0 134,-1 0 0,1 1 1,1-1-1,0 0 1,0 0-1,0 1 1,1 1-61,0-2 0,0 2 0,-1 0 0,1 0 0,0 1 0,2-2 0,1-1 0,3-1 60,-1 3 1,2-2 0,3-1-1,0 0 1,2 0 193,1 1 1,1 1 0,2-1 0,0 0 0,1-1-204,-2-1 1,1-2 0,1 2 0,4 4-33,2-3 1,4 5-1,2 3 1,1 1 0,2 2-1,0-1 1,0-1 0,0-4-1,-2-4 29,4 8 0,-1-6 0,1 0 1,3 3 11,-3-5 0,2 3 0,0 2 0,2 1 0,0-1 0,1-1 0,1-3 0,-1-4 0,5-1 1,0-3-1,1-3 1,2-1-1,4 1 11,-6-4 1,3 0-1,1-1 1,1 1 0,2 0-1,0-1 1,1 0-1,0-1 1,-1-1-21,3 1 0,0-1 1,0-1-1,1 0 0,0 0 1,0-1-1,1 0 0,-1 0 1,0 0-77,0 0 1,0 0-1,1 1 1,-1-1-1,0 0 1,0-1-1,0-1 1,-1 0-1,-1-3 85,5 0 0,0-1 0,0-2 0,-1 0 0,-1-2 0,-2 0 0,-2-1 76,4-1 1,-4 0-1,0-3 1,6-1-70,-11 0 1,4-1 0,1-1 0,3 0 0,0-2 0,1 1 0,0-1-1,-1 0 1,-1 0 0,-2 0 13,1-1 0,-1 0 1,-1 0-1,0 0 1,-1-1-1,1 0 0,1 0 1,2 0-16,-1 0 0,2-1 0,1 1 0,1-1 1,1 0-1,-2 0 0,1 0 0,-2 0 0,-2-1 1,-2 1 13,8-4 0,-3-1 0,-2 0 0,-1 1 0,-1-1 0,-1 1 15,-2 0 0,-2 1 1,0-1-1,-1 1 0,0-1 144,0 1 1,-1 0-1,0 0 1,1-2 0,2-3-126,-2 2 1,2-3 0,1-1 0,2-1-1,0-2 1,0 1 0,-1 0 0,-1 0 0,-2 1-102,1-1 0,-2 1 0,-1 0 0,0 0 0,-1 0 0,2-1 0,1-1 47,-1 1 1,2-1-1,1 0 1,0-2 0,0 1-1,-1 0 1,0 0 0,-3 1-1,-2 2 5,6-9 1,-3 2 0,-2 1 0,-2 0-1,0 1-5,-1 0 0,-1 1 0,-2 0 0,1 0-43,0-1 1,-1-1-1,0 1 1,0-1-2,-1 1 1,0 0-1,-1-1 1,1-3-104,-4 3 0,0-2 0,1-2 0,-1-1 0,-1-1 1,-1-1-1,-1 1 66,-2-1 1,-2-1-1,0 0 1,-2-1 0,0 0-1,0 0 1,1 1 60,1-1 1,0 0 0,1 1 0,-1-1 0,-1 0 0,-2 1 0,-1 1 19,-2-5 0,-3 0 0,-1 0 0,-1 2 0,-1 2 0,-2 3 164,0 2 0,-2 4 0,-2 0 1,-4-2-131,1 5 1,-4-3 0,-1 0-1,-3-1 1,-1 0 0,-1 0-1,0 2 1,0 1-78,-4 0 1,-1 1-1,-1 2 1,-1 0 0,0 1-1,-1-1 1,1-1 9,2-1 0,-1 0 0,0-1 0,0 0 0,0 0 1,0 2-1,-1 1 0,0 3-18,-1 1 1,-2 2-1,0 1 1,0 2 0,0 1-1,2 1 1,1 1-64,-5-2 1,3 3 0,-2 2 0,-6 0-161,13 3 1,-2 1 0,-4-1 0,-1 1 0,-1 1 0,-2-1 0,-1 1 0,0 1 0,-1-1 0,1 1 0,1 1 0,1-1 220,0 2 1,-1 0-1,0 1 1,1 1 0,-1-1-1,0 1 1,0 1-1,0-1 1,1 0 0,-1-1-1,1 0 1,0 0 0,-3-1-1,1-1 1,-1 0-1,0 0 1,0-1 0,1 1-1,0 0 1,1 0 0,0 0-1,1 1 1,2 2-1,-2 2 1,1 0 0,-1 0-1,0 0 1,1 0 0,-1 1-1,0-1 1,1 0-1</inkml:trace>
  <inkml:trace contextRef="#ctx0" brushRef="#br0" timeOffset="75745.27">30175 8752 13148,'-11'-4'2003,"1"1"-1222,10 3 168,0 0-1134,7-3 255,1 3-120,16-1-1124,-1 5 1,2 0 1173,-3 0 0,0 1 0,0-1 0,-1 0 0,-4 1 0</inkml:trace>
  <inkml:trace contextRef="#ctx0" brushRef="#br0" timeOffset="76092.27">30011 8930 11715,'38'-3'-296,"-1"0"0,1 0 1,-2 2-1,0-1 0,-2 0 239,-7 1 0,-1-1 1,-2 1-30,7 0 1,-7 2 1397,-14 1-382,-24 11-745,-8-2 0,-4 1-163,3-2 1,0 1-99,-8 2 1,1-1-110,9-4 1,1 0-260,1 0 1,2-1-655,-12 6 1533,12-5-435,15-7 1047,8 0 311,13 4-985,14 6-373,-3-1-109,3 4-334,-15-5-2834,5 5 2863,12-1 0,-15-4 1,4-3-1</inkml:trace>
  <inkml:trace contextRef="#ctx0" brushRef="#br0" timeOffset="76292.27">30599 8861 13355,'4'3'2062,"0"-1"-1796,-4-2 81,-24 35-1162,10-11 0,-2 1 333,-4 1 1,0 0-1158,5 4 1,2-5-1038,-1-10 2676,8 2 0,3-13 0,0-1 0</inkml:trace>
  <inkml:trace contextRef="#ctx0" brushRef="#br0" timeOffset="76942.27">30681 8861 6582,'4'6'3276,"0"-1"0,-4-5-2819,54 7-530,-36-3 58,14 1 0,-2 1 115,-23-3 124,0 2 1574,-21 17-1709,4-9-49,-13 15-251,10-15 124,1-1-78,2 6 39,8-7 126,4 3 25,16-10 17,-1-3-287,9-4 0,0-2-362,-1 1 375,-3-1 0,-2-1-382,-9 1-47,-4 2-490,-4 1-588,-16 3 3195,-17 10-728,-1-1-4,8 1 0,1 1-74,-5 1-62,10-2 0,1 1-305,-13 12-398,19-6-171,-1 2-134,16-13-254,-5-2-1343,6 0-1260,29-13 2015,-17 2 1159,8-1 0,-2 0 624,-8-2 274,7 3 2481,-11 3-1520,-8 8-1143,-5 4-352,-8 6 41,-7 10-427,6-8 1,0 1-848,-7 16 213,5-9-311,12-14-249,6-11-14,4-5 677,7-7 1,-1-1-1,-2 3 1,13-14 0</inkml:trace>
  <inkml:trace contextRef="#ctx0" brushRef="#br0" timeOffset="77392.27">31187 8861 15747,'-2'25'-594,"1"-1"1,-2 15 478,10-29 76,-2-4 28,0-1-101,0 8 112,-3-5 61,-1 7-52,-4-3 44,-1 0 210,-6 4 0,-2 1 664,-9 11-812,9-11 0,0 0-107,-5 8-131,13-16-1409,15 13 1126,-1-15-159,20 6 506,0-18 482,-7-2-420,-3-2 100,-16 1 85,-4 4-376,-23-6-588,13 6-465,-17-3-1041,20 5 2282,3-4 0,1 4 0,2-3 0</inkml:trace>
  <inkml:trace contextRef="#ctx0" brushRef="#br0" timeOffset="77844.27">31542 8930 10169,'5'5'1638,"-12"13"0,-5 5-584,1-5 1,-1 1-1251,-7 12 0,0 1-104,7-10 1,1-3-7,-1 3-69,9-14-636,3-8-1095,12-9 860,16-11 1084,-1 1 58,-3 5 1,0 0 976,1 3-555,-2 4 0,-2 2 687,1 3-453,0 3 53,-17 6-104,-8 2-123,-2 3 443,-17 18-592,8-13 1,0 0-301,0 1 0,1-1 71,-10 13-81,13-12-415,4 1 317,2-4-748,12-2 513,-1-10 198,16-7 790,-1-12-232,-4 1-40,-2-5-2244,-13 10 2093,-2 2-151,0 0-742,-5-2-2535,-9-4 2878,-1-2 1,1 5 0,5 3 0</inkml:trace>
  <inkml:trace contextRef="#ctx0" brushRef="#br0" timeOffset="78278.27">31830 9039 12678,'-1'3'3276,"1"0"-2293,0-3-1784,-41 11 605,31-5 54,-12 3 1,4 1 133,20-3 114,9 5-52,0-7-3278,16 1 3294,-9-6-34,7-3-42,-3-3-206,-8 2 114,-1-1 98,-10 3 249,-4 2-249,-4 0 0,-9 0 3145,-10 5-3458,-6 8 318,6-1 183,4 10 422,16 15-604,3-14-3283,5 15 3168,3-27 106,1 0-20,-2-2 57,2 2-37,-4-2 0,0-1-394,-3-2-172,-2-4-522,0 0 2779,-1-1-4465,0-2 2777,2-7 0,-1 6 0,1-6 0</inkml:trace>
  <inkml:trace contextRef="#ctx0" brushRef="#br0" timeOffset="78428.27">32144 9162 12098,'14'7'3276,"-3"-2"-4073,-22 30 797,-1-14-424,-1 2 0,-3 5 1,0-4-73,3-8 0,-2 0-597,-2 3 1,-4 2 0,4-3-2185,-7 3 2686,6-7 1,2-3-1,6-4 1,-2-1 0</inkml:trace>
  <inkml:trace contextRef="#ctx0" brushRef="#br0" timeOffset="79024.27">29820 9408 16080,'7'20'110,"0"-1"1,5 9-144,8-8 24,-3-11-80,2-3-211,3-2-81,0-3-288,9-7 356,-3-9 304,-3-1 15,-8-8 352,-12 11-251,-9-5 17,-14 12 1,-6 3-22,-2 4 1,-2 1-462,-2-1 0,1 2 397,3 5 0,5 1-39,2 4-1165,3 21 708,11-16-523,9 2 0,4-1-765,12-7 1745,16-3 0,0-3 0,-10-1 0,0-4 0,0 1 0</inkml:trace>
  <inkml:trace contextRef="#ctx0" brushRef="#br0" timeOffset="79177.27">30394 9463 12238,'1'4'3276,"1"-1"-2174,-21 6 0,-8 2-1102,3 2-62,2-1 1,-5 2-1,4-1-650,-5 8-24,6-3 0,1-2-415,-1 2-2126,-10 4 2457,13-14 1,5-2 0,6-6 0</inkml:trace>
  <inkml:trace contextRef="#ctx0" brushRef="#br0" timeOffset="79328.27">30134 9463 6655,'5'3'3276,"-1"0"-2737,-4-3-592,18 34-115,-8-16-330,6 8 1,2 1-763,-2-8-908,8 4-362,7-10 2530,4-6 0,-8-2 0,-7-4 0</inkml:trace>
  <inkml:trace contextRef="#ctx0" brushRef="#br0" timeOffset="79499.27">30558 9532 11639,'5'0'3276,"-1"0"-6553,-4 0 3095,-33 40 115,15-16 476,-4 3 1,0 4-595,8-8 0,3-1-291,-6 13-58,5-8 1,0 1-730,2-10 0,2-1 288,2 14-641,-4-12 23,15-14 98,-6-3 2029,6-12 0,-4 7 0,4-7 1</inkml:trace>
  <inkml:trace contextRef="#ctx0" brushRef="#br0" timeOffset="79677.27">30531 9614 8408,'4'1'3276,"0"0"0,-4-1-2945,37-25-331,-22 22 22,6-10 0,-2 5 32,-10 23-54,-7 6-54,-1 2 54,-5 2-39,-14 5-372,3-14-1603,-13 8 2014,9-19 0,5-1 0,4-4 0</inkml:trace>
  <inkml:trace contextRef="#ctx0" brushRef="#br0" timeOffset="80011.27">30777 9655 13098,'5'3'3276,"-1"0"-4007,-4-3 160,41 24 563,-22-18-46,6 7 1,0-2-241,-6-16 294,-6 1 146,-2-5 42,-8 1-90,-2 1 70,-6-4-238,-2 6 14,-13-2 58,5 9 4,-9 2 137,6 3 557,-9 9-258,3 4-282,1-1-233,7 8-129,11-15-64,3 5-1237,19-5 568,-1-5-4,15 0 340,-11-5 0,0-3-1690,15-3 1390,-12 3 1,0-2 571,-3-2 0,-1-1 0,-1 1 0,2-2 0</inkml:trace>
  <inkml:trace contextRef="#ctx0" brushRef="#br0" timeOffset="80178.27">31296 9559 8464,'4'-2'3276,"0"1"0,-4 1-246,-56 51-2823,32-25-1300,0-1 1,-5 5 0,5-4-65,12-9 1,2 0 1125,-4 4 0,2-1-1332,-2 7 1033,-3-4 370,12-2-630,-7-2-2687,11 1 0,-3-11 2911,0 0 1,4-10 0,-1 0 0</inkml:trace>
  <inkml:trace contextRef="#ctx0" brushRef="#br0" timeOffset="80377.27">31023 9696 12756,'7'4'3058,"-1"-1"-3066,-6-3-787,0 0 767,19 11-294,-13-7-180,16 8-1229,-17-9 242,0 0-1356,1 2 2025,-2-2 1,-1-1 0,-1-1 0</inkml:trace>
  <inkml:trace contextRef="#ctx0" brushRef="#br0" timeOffset="80735.27">31187 9737 7506,'-9'1'3276,"1"0"-1638,-9 6 0,-3 5 0,4 0 0,0 1-1704,-8 2 1,1-1 143,-2 12-78,19-16-407,6 6-719,15-4 689,0 1-78,14-7-414,-4-6-268,3-3 1197,-2-3 0,4-3 0,-4 2 0,4-1 0,3-2 0,0 0 0</inkml:trace>
  <inkml:trace contextRef="#ctx0" brushRef="#br0" timeOffset="80973.27">31447 9737 12249,'1'6'3276,"-1"-1"-1366,0-5-1910,-19 32-103,9-16-49,-5 12 1,0 1 65,6-9-71,-9 10-647,20-15-2473,-6-4 685,12-4 2592,8-14 0,-10 3 0,7-7 0</inkml:trace>
  <inkml:trace contextRef="#ctx0" brushRef="#br0" timeOffset="81076.27">31447 9832 6593,'-1'7'1504,"1"-1"-1504,0-6 0,0 0 0,0 0 0</inkml:trace>
  <inkml:trace contextRef="#ctx0" brushRef="#br0" timeOffset="81727.27">29533 9860 13600,'30'20'546,"1"1"0,0 0 0,0-4 0,1 0 0,3 0 0,2-3-200,-6-4 1,3-2 0,1-1-1,1 0 1,-1 0 0,-1-1-1003,2 2 1,-1 0-1,-1 0 1,1-1 0,2 0 316,-5-1 1,2 0 0,1 0 0,0-1 0,0 1 0,0-1 0,-2 0 332,2 0 1,0-1-1,-1 1 1,-1-1-1,0 0 1,-1 0-273,7 1 0,-2-1 0,0 1 1,1 0 252,-1-1 1,3 1 0,-1 0 0,-1 0 0,-3-1 179,4 1 0,-4 0 0,3 0-409,-8-2 0,3 2 1,0-1-1,-2-1 1,-3 1 10,10 0 1,-3 0-29,1 1 1,2 1-1,-13-6-381,-19-4-438,-11-3-1047,-10-6 2137,-13-6 0,-3 0 0,7 3 0,0 1 0,-1 0 0</inkml:trace>
  <inkml:trace contextRef="#ctx0" brushRef="#br0" timeOffset="81927.27">30025 9395 14322,'37'4'163,"0"0"0,-11-2 0,1 1 0,4 0 47,-1-1 1,4 1-1,3 0 1,1 0-1,-1 0 1,-2-1-1031,2 2 1,-1-1 0,-1 1 0,5 0 501,-7-1 0,3 1 0,2 0 0,1 0 0,-1 0 0,-2 0 0,-2 0 274,5 2 1,-3-1 0,0 0 0,2 1-31,-3-1 0,2 0 1,1 0-1,1 1 0,-2-1 1,-1 0-300,-1 0 1,-1 0 0,-1 0 0,0-1 0,2 1-10,1 0 1,1 0 0,1 0 0,0 0-1,-2 0 1,-2-1-439,1 1 1,-3-1 0,-1-1 0,1 1 634,1-1 0,0 0 0,0-1 1,-5 1-1,3 0 0,-3-1 0,-1 0 1,-1-1-1</inkml:trace>
  <inkml:trace contextRef="#ctx0" brushRef="#br0" timeOffset="84528.27">22532 6865 5972,'-6'0'1050,"1"-1"-594,5 1-212,-50-8-242,35 5 183,-20-2 0,-2 0-3462,17 3 2924,-8 1 692,11 1 837,9 0-490,-1 1 1167,1 1-1346,2 0-25,1 1-31,4-3 2825,1 0-2502,4 0-211,2 0 502,15-2 1,4 0-823,-6 0 1,1 0-852,15-2 1,4-2 470,-6 1 0,1-2 0,0 1-956,-6 1 1,0 0 0,2-1 899,-1 0 0,3 0 0,-1 0 0,-1 0-29,2 0 0,-2 0 0,4-1 92,-1 1 1,5-2 0,2 0-1,1-1 1,-3 2 0,-6 0-1,-2 1 1,-3 0 0,2 0-1,5-1 1,-1 0 0,1 1 0,0-1-1,-1 0 1</inkml:trace>
  <inkml:trace contextRef="#ctx0" brushRef="#br0" timeOffset="85745.27">31077 5648 8016,'3'3'3276,"-1"0"-56,-2-3-3113,-6 18-3384,1-4 2375,-7 18 902,2-9 522,-2 1-665,3-1 20,1-3-23,2-3-618,3 2-1742,4-9 2497,1 0 2190,5-9-2145,3-5 282,4-2-253,4-5 2,3-4-18,0-1 1,1-1-50,5-4-2,-7 5 1,0 1-168,1 2 52,-11 6 3346,1 3-2977,-9 11-190,-1 1 67,0 6-3,-1-3-120,0 1-6,0-1-56,0-2-25,0-3-180,0-2 224,0-2-97,2-1 265,7-6-21,1-1-57,8-6-45,0 0 45,-1 2 1,1 0 16,4-1-70,9-4-8,-20 12-180,1 2 188,-4 4-90,3 5-274,-6 7 364,3 11 0,-4-11 0,-1 1 0</inkml:trace>
  <inkml:trace contextRef="#ctx0" brushRef="#br0" timeOffset="86046.27">31679 5730 13263,'-13'-9'2453,"3"3"-2306,-14 10 0,-3 7-3424,-3 6 1638,-1-5 1,1 1 1042,7 10 1484,12-8-2022,5 3 1612,3-7-721,-3 1 243,20-9-191,-1-9-128,15-2 193,-3-7-56,-3 2 93,-1 0 3365,5 0-2505,-6 6-362,-3 3 33,-12 7-215,3 2-219,-9 2 45,11 1-53,-7 1-33,0-1-690,1 2-2554,0-2 0,0-1 3256,1-5 0,-3-2 0,1-1 0</inkml:trace>
  <inkml:trace contextRef="#ctx0" brushRef="#br0" timeOffset="86228.27">31925 5552 12353,'2'7'2036,"0"-2"-1703,-2-5 255,0 0-809,-26 68-129,23-39-67,-6-4 1,-2 5 0,4-3-1542,8 6 504,-5-11-1307,2 7 2761,-1-18 0,2-1 0,-1-7 0</inkml:trace>
  <inkml:trace contextRef="#ctx0" brushRef="#br0" timeOffset="86397.27">31706 5730 6122,'-2'-3'1271,"-1"1"1556,3 2-2827,38 5-403,-14-3-462,3 0 1,6 1 0,-4-2 398,-8 0 1,-1-1 465,8 1 0,3-1 0,-5 0 0,-3 1 0,10-1 0</inkml:trace>
  <inkml:trace contextRef="#ctx0" brushRef="#br0" timeOffset="86685.27">31953 5839 5933,'1'4'3276,"0"-1"-3203,30-5-73,-9-4-27,-1 2 0,-1 0 395,1-8-32,-11 1 846,1-9-31,-6 7-608,-2-3-353,-6 11-118,-1 4-72,-3 1 30,-6 6-41,-3 5-6,0 3 17,2 2-145,8-4 2,2 0 79,3-1-261,1 0-266,3-2-1327,8 1-70,11-5 1988,11-5 0,-12 0 0,-2-5 0</inkml:trace>
  <inkml:trace contextRef="#ctx0" brushRef="#br0" timeOffset="86883.27">32308 5757 6630,'0'4'3276,"0"-1"-454,0-3-2822,-4 33 3,-1-17-22,1 4 1,-1 1-161,-3-3-230,2-4 418,1-4 156,3-4-47,2-6-1616,10-16-1779,12-14 1419,-2 2 1514,-6 9 0,-1 3 1,-6 7-1,0 1 0</inkml:trace>
  <inkml:trace contextRef="#ctx0" brushRef="#br0" timeOffset="86997.27">32445 5730 6481,'4'2'3030,"0"-1"-2700,-4-1 107,-9 36-455,2-18 0,0 0-146,-1 8 0,1 0-179,-2-7 0,2-1-724,1-1 1067,-1 2 0,4-10 0,0 0 0</inkml:trace>
  <inkml:trace contextRef="#ctx0" brushRef="#br0" timeOffset="87600.27">32417 5689 7159,'4'-1'2537,"-2"1"-2270,15 7 0,5 4-3544,0 1 2901,3 1 1,3 1-782,-4 1 0,-2-2 785,6 4 262,-9-4 1,0-2 982,-5 0-873,-13-4 636,4 0 1301,-15-2-1483,3-1-138,-5 2 1384,-2 0-1700,-3 3 3221,5-2-3330,0 1-1190,7 1 1047,4-5 252,2 2 0,4-5-9,2-1-72,9 0-20,-4 0-44,6-1 27,-7 0-56,2 0 174,-4 0 286,5 4 588,-2 3-701,-2 0-103,2 3 14,-7-5-36,0 0-43,0-1-7,0 0-3253,8-2 3252,-3-1-87,7-4 90,-4-3 84,1-3-78,1-2 285,-1-2-120,-1-2-97,-2-1 0,-1-1-74,3-3 3276,3-11-2489,-11 21-481,-3 5-27,-1 2-142,-1 3 277,-9 18-198,3-5-163,-8 16-48,5-8-5,2 0-47,2-1-6,3 0-3224,13 14 2442,0-13 686,0-4 1,2-1-124,12-1-1367,-6-6 1,2 0 1222,13 1 1,-5-1 0,-14-6 0</inkml:trace>
  <inkml:trace contextRef="#ctx0" brushRef="#br0" timeOffset="87874.27">31365 6031 10802,'1'2'1951,"1"0"735,-2-2-2490,63 9-268,-34-7 1,2-1-630,-2 2 1,3 1 0,0-2 106,3-1 1,1 0 0,-3-1-300,-6 0 1,0 0 892,7-3 0,3 0 0,-6 0 0,2 0 0,-12-2 0,0 1 0</inkml:trace>
  <inkml:trace contextRef="#ctx0" brushRef="#br0" timeOffset="88024.27">31802 5935 11563,'-6'-1'2216,"0"1"-1586,6 0 89,-24 52-870,14-26-236,-5 7 0,0 1-350,8-13 1,1-3-684,-4 10-526,-1 6 1946,2-9 0,4-13 0,-1 0 0</inkml:trace>
  <inkml:trace contextRef="#ctx0" brushRef="#br0" timeOffset="88329.27">30886 6113 11182,'2'4'1017,"-1"-1"-883,-1-3-106,-10 31-308,7 2 280,-1-8 0,0-1 31,5 8 87,0-16 83,0-11 6,0-2-1159,-1-3 390,-2 1-147,0-1-2,-1 0 64,1 0 54,0-1 7,1 0-234,1-3 1,0 3 0,0-3 0</inkml:trace>
  <inkml:trace contextRef="#ctx0" brushRef="#br0" timeOffset="88614.27">30818 6277 7139,'-4'-3'3276,"1"0"0,3 3-2796,41 1-1040,-4 0 253,-7 0 1,5 0 0,-3 0-1333,-2-1 1,-2 1 150,8 0 1,1 2-7,-5 0 0,-3 0-15,-8 0 0,0 0 1509,10 1 0,-4 0 0,-9-1 0,-2-1 0</inkml:trace>
  <inkml:trace contextRef="#ctx0" brushRef="#br0" timeOffset="88847.27">31515 6331 9796,'6'9'3276,"-1"-2"-2317,-5-7 737,0 0-688,68 6-999,-32-3-433,-7 0 1,4 0 0,-2 0 384,4 0 0,-3 0-1346,-6 0 0,0-1 1350,8 2 0,-1 0-106,-10-2 0,1 0-542,2 0 1,3 0 0,-3-1 472,0 0 0,-1 0-49,14 0 0,-3 0-351,-1-1-818,-2-2 814,-2-1 232,-2 0-719,-2-1-538,0 2 1,1-1 1567,11 1 1,-16 0 0,-2 1 0,-4 1 0</inkml:trace>
  <inkml:trace contextRef="#ctx0" brushRef="#br0" timeOffset="89280.27">32595 6386 7587,'34'9'1092,"0"0"0,-5-1 0,1 0 546,6-1 0,1-1-311,-6 1 1,0 0-651,-5-1 1,-2 1-845,-3-2 1,-1 0 347,18 4 102,-25-6-235,2 1-4,-12-2-35,10 1 94,-11-2-27,6 0 56,-4 0 1220,-4 0-4629,0 0 0,-2 0 1608,1 0 451,-3-2 33,2 0 1185,-5-3 0,4 3 0,-2-2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5:41:47.0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2724 2239 24575,'33'0'0,"1"0"0,-5 1 0,2-1 0,6-1-410,-9 1 0,3-2 1,3 1-1,1-1 1,3 0-1,-1 0 0,1 0 1,-1 0 44,-1 0 1,1-1 0,-1 1 0,1-1 0,0 1 0,2-1 0,0 0 0,2 0 0,1 0 145,-8 1 1,2-1-1,0 0 1,0 0-1,2 0 1,0 0-1,1 0 1,0 0-1,1 0 1,0 0 0,0 0-1,1 0 1,-1 1-1,0-1 1,0 0 35,-4 1 1,1 0 0,-1 0 0,0 0 0,1 0 0,0 0 0,0 0 0,0 0 0,0 0 0,1 0 0,0 0 0,0 0 0,0 0 0,0 0 0,0 0 0,1 1 0,0-1 0,0 0 125,-3 0 0,0 0 1,0 1-1,0-1 0,0 0 1,1 0-1,-1 0 0,1 1 1,0-1-1,1 0 0,-1 0 1,0 1-1,1-1 0,0 0 1,-1 1-1,1-1 0,0 1 1,0-1-1,0 1 0,0 0 1,0-1-1,0 1 57,-1 0 0,1 0 0,-1 1 0,1-1 0,0 0 0,0 1 0,1-1 0,-1 1 0,1-1 0,0 1 0,-1-1 0,1 1 0,-1 0 0,1-1 0,-1 1 0,0 0 0,0 0 0,0-1 0,-1 1 0,0 0 0,0-1 0,-1 1 0,-1 0 0,1-1-113,4 1 0,-1-1 0,1 1 1,-1-1-1,-1 0 0,1 1 1,-1-1-1,-1 1 0,1-1 1,-1 1-1,0-1 0,0 0 1,-1 1-1,1 0 0,-1-1 1,0 1-1,1-1 0,-1 1 113,4 0 0,1 0 0,0 0 0,0 0 0,0 0 0,0 0 0,-1 0 0,0 0 0,-1 0 0,0 0 0,-2 0 0,0 0 0,-2 0 0,-1 0 0,-2 0 0,8 0 0,-3 0 0,-3 0 0,-1 0 0,0 0 0,0 0 0,0 0 0,2 0 0,0 0 0,2 0 0,0 0 0,0 0 0,0 0 0,0 0 0,-2 0 0,-2 0 0,-2 0 0,5 0 0,-4 0 0,-1 0 0,0 0 0,4 0 94,-3 0 1,2 1 0,3-1-1,0 0 1,0 1 0,-2 0-1,-3-1 1,-4 2-95,8 0 0,-6 1 0,1 0 469,-1-2 1,1 1 0,-1-1 0,-2 1-470,8 3 0,-5 0 3276,8-3-3218,-23 3 3218,-6-1-1566,-8-2-891,0 1 0,0-3 0,-2 2 0</inkml:trace>
  <inkml:trace contextRef="#ctx0" brushRef="#br0" timeOffset="9416">5453 4049 24575,'23'0'0,"-1"0"0,2 0 0,2 0 0,2 0 0,2 0 0,4 0-656,-4 0 1,2 0-1,2 0 1,1 0 0,0 0 108,-3-1 1,1 0 0,1 0 0,0 0 0,2 0 0,0 0 136,-1 1 0,0 0 1,2 0-1,0 0 1,1 0-1,-1 0 0,1-1 1,-1 1 10,1-1 0,-1 0 0,1-1 0,-1 0 1,1 1-1,-1-1 0,0 1 0,0 0 399,-2 0 0,1 1 0,0 0 0,-1 0 0,0 0 0,0 0 0,-2 0 0,-1-1 103,8 1 0,-1-2 0,-2 1 0,-1 0 0,0 0-103,-2 0 0,0 1 0,-1 1 0,-2-1 0,-4 0-168,5 0 0,-3 0 168,11 0 0,-2 0 1628,-15 0 1,-4 0-1629,-4 0 0,-32 0 0,-15 0 0,6 0 0,-3-1 0,-4 1 0,-4 1 0,8 0 0,-3 1 0,-3 0 0,-1 0 0,-2 1 0,0 0 0,0 0 0,2-1 0,1 1 0,-4 0 0,2-1 0,1 1 0,-1 0 0,0 0 0,-2 0 0,-3 0-74,9 0 0,-3 0 0,-2 0 0,-1 0 0,0 0 0,-1 0 1,0 0-1,0 1 0,1-1 0,1 0 0,2 1 0,1-1 74,-5 1 0,2 0 0,1 0 0,1 0 0,1 0 0,0 0 0,-1-1 0,1 1-297,0-1 0,-1-1 1,1 1-1,0-1 1,0 1-1,1-1 1,0 0-1,1 1 297,-7 0 0,1 0 0,0 0 0,1 0 0,3 0 0,2 0 0,1-1 0,3 0 0,1 0 0,-1 0-141,-2 0 0,0 0 1,0 1-1,3-2 141,-1 1 0,2 0 0,3-1 1638,-2 1 0,3-1-1411,-3-1 3049,18-3-3265,29-1-11,2-1 0,5-1 0,2 0 61,0 2 1,2 0 0,2 0 0,3 0-62,-3 0 0,2 0 0,1 0 0,2-1 0,1 1 0,0-1-410,-5 2 0,0 0 1,1 0-1,1 0 1,0 0-1,0 0 0,1 0 1,1 0 344,-5 0 0,0 1 1,2-1-1,-1 0 1,1 0-1,0 0 1,0 1-1,1-1 1,0 1-1,0-1-209,-2 1 1,0 0 0,0 0 0,2 0 0,-1 0 0,0 0 0,1 0 0,-1 1 0,0-1 0,-1 0 0,-1 1 0,0-1 262,4 0 0,-1 0 0,0 1 1,-1-1-1,-1 1 0,1-1 1,-1 1-1,0-1 0,0 1 11,2-1 0,1 1 0,0-1 0,0 0 0,-1 1 0,-2 0 0,-1 0 0,-3 0-294,8 0 0,-3 1 1,-2 0-1,1 0 294,-1-1 0,-1 0 0,1 0 0,0 0 254,0 1 1,1 0 0,0 0 0,-2 0-255,2 0 0,0 0 0,-2 0 1086,0 0 1,-2 0-1,-5 0-1086,-3 0 3276,-18 2-2868,-11 0 1,3 0 0,-6 0 0</inkml:trace>
  <inkml:trace contextRef="#ctx0" brushRef="#br0" timeOffset="13854">4184 4034 11113,'-9'-25'944,"1"5"-691,-1-7 1,-1-3-1092,2 6 0,0 0 1104,0-1 0,0-2-1110,0-1 1,0 0 959,1 0 1,0 0-60,1 1 1,1-3 20,0 0 0,1-5 1,0 0-1,1 3-43,-1-5 0,0 0 16,2 6 1,-1-3 0,0 0 0,1 4 66,0-8 0,1 5-93,0 8 1,1 0-31,-1-13 1,0 2-49,1-2 26,1 10 1,-1 0-11,1 0 37,1-6 31,0 17 386,-5-1 746,10 7-777,-8 2 1913,9 5-2299,-7 3 1754,4 1-1693,-5 0 169,29 0-177,-9 1-957,15 0 1,4-1 919,-11 1 1,1 0-16,-1 0 0,2 0 0,1-1 0,0 1 1,2-1-1,0 0 1,0 1 21,3-1 0,0 0 1,4 1 53,-7-1 0,3 0 0,1 1 0,2-1 0,1 0 0,0 1-409,-5-1 0,1 1 1,1 0-1,0 0 0,0-1 1,0 1-1,-1 0 0,0 0 332,0-1 1,-1 1 0,-1 0 0,0-1 0,1 1 0,0 0 0,1 0-232,1-1 0,1 1 0,0 0 1,1 1-1,0-1 0,-1 0 0,-3 0 1,-2 0 230,3 0 0,-3 0 0,-2 0 0,0 1 0,1-1-252,1 0 0,-1 0 0,0 1 0,1-1 0,-1 1 242,0-1 0,-1 1 0,0 0 0,2-1 0,0 1-78,2 0 1,0 1-1,2-1 1,0 1 0,1 0-1,1 0 69,-6 0 1,1 1-1,1-1 1,1 1-1,-1 0 1,0 0 0,-1 0-1,-1 0 13,6 0 0,-2 0 1,0-1-1,0 1 1,0 0-1,0 1 6,2 0 0,1 0 0,1 1 0,-2-1 0,-2 0 0,-5 0 36,5 1 0,-6-1 1,0 0-61,0 0 1,-1 0 0,-1 0-9,-1-1 0,-1 0 0,-1 0-3,11 1 0,-1-1 37,-7-1 0,2 0 0,-3 0-2,2-1 0,0 0 301,-2 0 0,1-1 0,-3 0-256,10 0 1398,2-1-1407,-18 0 2131,-9 0-2405,4 0 2588,-10 0-2633,4 0 1101,-4 3-975,6 7 157,-4 2 412,3 10-412,-5 3 0,-1 7-468,-3-12 0,0 0 465,0 3 1,-1 1-15,-1 2 0,-1 2-14,0 0 1,-1 3-3,0-2 0,-1 3 0,-1 2 0,1 0-14,0 1 1,0 1 0,0-1 0,0 1-726,0 0 0,-1 0 1,1 0-1,0-1 763,1-3 0,0 0 0,0-2 0,0-4 7,1 2 1,-1-3-1,1-1 1,-1 1-3,0 4 0,-1 0-1008,1-9 1,0 0 1041,-1 4 1,0-2 31,-2 3-277,0-5 355,1-3 1903,0-4-1956,0-2-25,0-3-26,1-1 3060,-7 4-3017,4-5 10,-9 2 7,4-5 1593,-5-1-1656,-4 1 100,-10-2 1,-11 1 0,4-1-1286,6 0 1,-2 0 1202,3-1 1,-6 1-1,-2 0 1,2-1-1,4 1-860,1-1 0,4 0 1,-1-1 829,-2 1 1,-1 0 0,-1-1-1,1 1-3,-3-1 0,2 1 0,-1-1-567,-3 0 0,-1 0 0,0 0 557,8 0 1,0 0-1,0 0 1,-1 0-289,-1 0 0,0 0 0,-1 0 0,1-1 280,-2 1 0,0 0 0,0 0 0,0 0-79,-2-1 0,1 1 1,-1-1-1,1 0 78,-2 1 0,1-1 1,-1 1-1,1-1-25,-1 0 1,0 0 0,0-1 0,-1 1-15,2 0 1,0 0 0,-1-1 0,-4 0-31,9 1 1,-2-1 0,-3-1 0,0 1 0,-2-1-1,0 0 1,1 0 0,0 0-2,3 0 0,1 0 1,-1 0-1,0 0 1,0-1-1,-1 1 1,1-1-1,0 1 0,0 0 44,1-1 1,-1 1 0,0 0 0,-1 0 0,2-1 0,-1 1 0,1 0 0,0-1 0,0 1-20,-5-2 1,-1 1-1,0-1 1,1 0-1,2 0 1,2 1-1,4 0-65,-2 0 1,5 0 0,1 0 0,-1 0-212,-10-1 0,0 0 0,1 1-266,2 0 0,0 0 0,0 0-232,3 2 1,-1 0 0,0 0 0,1 0 569,-4 1 1,1 0 0,1 0-1,5 0 1,1 1 0,2-1-1,5 2 1,0 0 0</inkml:trace>
  <inkml:trace contextRef="#ctx0" brushRef="#br0" timeOffset="37235">4334 5415 5439,'4'9'1369,"0"-2"814,-4-7-1163,0 0-788,61 0-741,-23-1 630,-11 1 1,7-1 0,1 0 0,-4 1-368,8-1 0,-1 0 260,-10 0 1,2 1 0,0-1 0,-1 0-14,5 0 0,-1 1 0,5-1 9,-7 1 1,5-1 0,2 1 0,2-1 0,0 1-1,-1 0 1,-4-1-197,3 1 1,-4 0 0,1-1-1,0 1 1,3 0 190,-4 0 1,3 0-1,2 0 1,0 0 0,1 0-1,-2 0 1,-1 0 0,-3 0-309,4 1 1,-3-1 0,-2 1 0,2 0 0,2 1 309,-2-1 1,2 1 0,1-1-1,1 1 1,-1 1 0,0-1-1,-2 0-112,-2 0 0,-1 0 0,-1 0 0,0 0 0,1 0 0,2 0 105,-1 0 0,2 1 0,1-1 0,0 1 0,0-1 0,0 1 0,-1-1-85,3 1 1,-1 0 0,1 0 0,-2 0 0,1 0 0,0 0 22,-2 0 0,0 0 1,0 0-1,0-1 1,0 1-1,-1 0-43,0-1 1,-1 1-1,1 0 1,-1-1-1,0 1 1,-2-1-61,1 1 0,0-1 0,-2 0 1,0 0-1,-2 0-749,10 0 0,-3 0 1,-2 0-2,0-1 1,-1 1 950,6-1 0,-6 0 0,-14 0 0,-6-1 1</inkml:trace>
  <inkml:trace contextRef="#ctx0" brushRef="#br0" timeOffset="38827">7698 5538 11062,'5'1'2257,"0"-1"-1053,-5 0-1036,16-38-2198,-7 19 2026,2-7 0,1-1 623,2-2-637,-1 3 0,2-4-120,-2 7 1,0-2 0,0 1-263,0-1 1,0 0-1,0-1 235,5-8 0,1-1 0,-2 3-1168,-1 2 1,-1 2 1332,-3 4 0,1-1 0,-1 0 103,2-5 1,0-1 0,-1 4-761,-2 2 0,0 2 659,0-3 1,2-2 0,-3 4-1132,0-3 1219,1 2 483,-2 2-427,-2 3-146,0 3-451,4-8 451,-5 9 1708,4-6-1509,-11 13 2176,9 3-2369,-11 1 3027,10 3-2972,-7-2 37,0 1 48,-1-1 33,-3 3-126,-2-2-53,-3 0 3,-5-1 140,-5-1-62,-7-1-55,-1 2 1,-2 0-883,2 1 0,0 0 820,1 0 1,-2 1 0,0 0-41,-9-1 0,0 2-613,9-1 1,-1 1 0,0 0 661,-2 0 0,-1 0 0,-1 0-579,-2 1 0,0-1 0,-1 0 608,0 0 1,0 0 0,-6 0 17,13 1 1,-4-1-1,-2 0 1,-1 0-1,0 1 1,0-1-1,1 0-272,-3 0 0,1 0 0,-1 0 0,1 0 0,-1 1 0,-1-1 265,6 0 0,-1 0 1,-1 0-1,1 0 0,-1 0 1,-1 1-1,1-1 1,0 0-64,-1 0 1,0 0 0,-1 0 0,0 0 0,0 0 0,1 0 0,2 0 0,2 1 60,-4-1 1,2 0 0,2 0 0,-1 0 0,-4 0-45,4 0 1,-2 0 0,-2 0 0,-1 0 0,0 0 0,0 0 0,1-1 0,2 1 14,-5 0 0,0-1 1,2 1-1,0-1 0,0 1 1,-1-1-15,1 0 1,0 1 0,-1-1 0,1 1-1,0-1 1,1 1 32,1-1 1,1 0 0,0 0 0,1 1 0,1-1 0,1 0 98,-2 0 0,1 0 0,2 0 0,-3-1-47,1 0 0,-2 0 0,-1 0 0,2-1 1,1 1-25,2-1 0,1 1 1,1 0-1,-3-1 10,-2 0 0,-2-1 0,-2 0 1,2-1-1,3 1-10,-7-1 0,3-1 0,0 0-17,2 1 0,-1-1 0,2 0 3,6 2 0,2-1 0,2 0-14,1 0 1,1 1-2,-2-3 0,-1 1 31,6 2 0,0 0-31,-10-7 944,7 3-1076,18 4 1689,-4-1-1655,6 5 2537,2 0-2217,-2 1 2320,1 0-2374,-2 1 56,-1 2-117,-6 3-99,8 3-2,-11 7 86,7 4 1,2 4-53,-3-3 1,0 2-1389,-3 12 1,0 3 1399,2-6 0,0 3-54,3-8 0,-1 2 0,0 1 0,1-2 0,-1 2 0,0-1 0,1 3 7,-1-3 1,1 2 0,-1 2-1,0-1 1,1-2-6,0 0 0,0-2 0,0 0 0,0 1 0,0 4 0,0 2 0,0-2 0,0-1-1,0 0 0,1-3 0,0 1-3,2-1 0,-1-1 1,2-3-5,-1 13-27,2-17 0,0 0-44,1-1-27,4-3 106,1-7 50,6 0 29,2-6-74,5-1 65,8-2-2451,9-1 2407,-14-1 1,2 0-23,4-2 1,5-1-367,-3 0 1,6-2 0,3-1 0,-1 0 0,-2 1 179,-3 0 0,-2 1 0,0 0 0,4-1-125,-1 0 1,2-1-1,3 0 1,0 0 0,-1 0-1,0 1 307,-4 0 0,1 0 0,0 1 0,-2 0 0,-1 0 0,-3 0 0,4-1 0,-3 1 0,2 0 0,-2 1 0,0-1 0,1 0 0,-1 1 0</inkml:trace>
  <inkml:trace contextRef="#ctx0" brushRef="#br0" timeOffset="39509">9475 4841 7789,'3'3'3276,"-1"0"0,-2-3-2074,-44 28-1107,24-10-704,-8 2 1,0 2 606,9 4-192,5-2 1,0 1 78,0 5 30,4-6 0,3-2-408,8-1-1211,14 4 480,3-8-60,5-7 1,5-3 1283,2-7 0,-1-2 0,-7 3 0,-1-1 0,-2-4 0,0 1 0</inkml:trace>
  <inkml:trace contextRef="#ctx0" brushRef="#br0" timeOffset="40025">9871 4936 10692,'-13'5'2098,"2"-2"-1823,-7 12 1,1 3-6,-3 7-590,0-3 0,0 1 11,8 12 147,9-16-238,5 9-700,5-12 537,0-3 297,0-6 266,-5-6-53,-1-5-39,-2-2 39,-2-7 53,-3-1 392,-10-19-194,6 10 186,-6-11 470,8 9-400,3 8-211,-1-3-77,5 9-211,4-3-28,3 6-45,6-3-19,13 4 73,-2 2-349,10 0 340,-8 3-134,10 4 25,-1 10 182,-2 2-19,-17 2 1,-3 2-63,-2 7 28,-5-3 0,-1 1 44,-5-2 1,-1-1 151,-2 13 14,-4-4 58,3-22 93,1-3-53,2-2-199,-1-1-56,3-3-249,-1-8-42,6-11 221,2-4 22,7-5 40,0 7 8,-4 1-1124,12 2 1334,-10 3 509,19-1-638,-16 10 45,4 0 219,-8 17-292,-4 1-53,2 9 0,-4-1-498,-1 1 1,-1 1-527,0 4 1158,2 14-1439,-4-22 1305,-1-1 0,0-7 0,0-1 0</inkml:trace>
  <inkml:trace contextRef="#ctx0" brushRef="#br0" timeOffset="40392">10364 4663 13395,'-6'29'-29,"0"1"1,1-1 0,-1 0 0,-1 7 0,0-1 0,2-1-63,1-1 1,2-1 0,-1-1-1549,0 7 1,0 0 967,1-7 0,0 0 0,-1-1-257,0 3 0,0-4-727,-1-1 1655,-5 3 0,6-21 0,-2-4 0</inkml:trace>
  <inkml:trace contextRef="#ctx0" brushRef="#br0" timeOffset="40911">10241 4950 11983,'5'1'770,"-1"-1"-843,-4 0-25,46-8-75,-11 6 91,1 0 1,2 2-863,-13 6 0,-2 1 852,12 10 65,-17-2 1,-3 2 195,-1 5-287,2 10 45,-11-9 66,-1 14 7,-3-16 0,-2 9 353,-7-19-45,11-5 666,-10-2-930,12-4 484,-8-7-436,1-9-64,0-4-19,1-6 80,9-6-52,-1 5 90,8-7-66,4 3-61,3 2-334,1 3 404,-2 8-58,-8 11-10,0 2 1,-2 3 34,1 3-68,10 16-34,-8-4-268,7 13 280,-10-8-84,0 0-261,1-1 82,-1-2 455,0-2-310,1-2 616,-4-4 79,0-2-152,-5-5 42,-2-9-153,-1 1-34,0-8-104,0-4-120,-3 2-67,0 0 19,-2 5 207,0 7-406,-2 0-118,-2 2-133,-1 1-2782,-16 1 3113,5 4 0,-1-2 1,12 3-1</inkml:trace>
  <inkml:trace contextRef="#ctx0" brushRef="#br0" timeOffset="41276">10911 5183 6675,'11'10'3276,"-1"-2"-1711,9-4 0,2-4-1375,-1-5 295,6-1 1,5-3 0,-4-1-960,-9-1 1,-2-2 522,13-9 0,-1 0-683,-12 7 1,-3 1 655,0-1 0,-1-1 32,7-16-54,-5 0 8,-6 0 149,-7 8 0,-2 1 2,-4-4 1,-6-9-157,-4 27 2,-14 5-5,3 8-861,7 0 1,1 1 921,-13 14-788,8-1 0,0 2 766,6-3 1,1 1-22,-5 6 0,2 1 253,8-7 0,2 2-271,0 7 0,3 1-20,1-7 1,2 0 0,1 6 1,4 0 10,12 3 0,3-2 459,-5-11 1,2 0-452,10 9 0,1-4 1468,-8-12 0,1-2-1397,10 0 1,1-1-1280,-6-3 1,0-1 1165,6 1 0,2-2-1597,3-6 1,-1-2-374,4-1 858,-10-1 0,-3-1-1568,-10-1 2722,-8-2 0,-3 7 0,-4-1 0</inkml:trace>
  <inkml:trace contextRef="#ctx0" brushRef="#br0" timeOffset="41526">9393 5442 14571,'-2'-7'913,"1"1"-73,1 6 277,54 17-2210,-30-13 1,1-2 0,3 1 965,1 1 0,3 0 1,1 0-1,1 0 1,-1-1-88,3-1 1,-2 0 0,1-1-1,1-1 219,-3 1 0,0-1 0,1 1 0,-1-1 0,0-1 38,2 1 1,-1-1 0,0 1-1,0-1-69,3 0 0,1 0 0,-1 0 1,1 0-246,-6 0 0,0-1 0,0 1 0,0-1 0,0 1 154,0 0 0,0-1 0,0 0 0,1 1 0,3-1-293,-3 1 0,2 0 1,2 0-1,1 0 1,0 0-1,0-1 0,-3 1 1,-2 0-247,3 0 1,-2 0-1,-2 0 1,0 1 0,4-1 214,-3 0 0,3 1 1,2-1-1,0 0 1,-2 1-1,-3 0 1,-5 0 41,2 0 1,-4 1 0,-2 0 398,4 2 0,-3 0 0,2 0 0,-16 1 0</inkml:trace>
  <inkml:trace contextRef="#ctx0" brushRef="#br0" timeOffset="42459">10404 5579 9066,'-29'6'819,"0"-1"0,1 1 0,-12 2 0,6 0 1211,3 5-616,52 6-843,7-3-1323,-3-10 0,4 0 0,2-2 800,-3 0 1,2-2 0,0 0-877,5-1 1,1 1-1,0-1 828,-5 0 1,0-1 0,1 1 0,0-1-230,3 0 1,0 0 0,0 0 0,1 0 227,1 0 0,0 0 1,2 0-1,2 0-202,-10-1 1,2 1 0,1-1 0,0 1 0,1-1 0,1 1 0,-2-1 128,2 1 0,-1-1 0,1 1 0,0-1 0,0 1 0,0-1 0,0 0-55,-1 1 0,1-1 1,0 1-1,-1-1 1,0 0-1,0 1 0,-1-1 70,2 1 0,0-1 1,0 1-1,-2-1 0,-1 1 1,-2 0-24,10 0 1,-4 0-1,-1 0-31,-4 0 0,-2 0 1,0 0 44,5 1 1,-2 0 67,-9 0 0,-2 0 2264,5 1-1480,-24-3-678,-12-2-44,-18-2 1312,-4-3-1253,-5-1 602,16 5 1,0-1-724,1 0 0,-2 0-130,-4-1 1,-1-1-1,1 0 25,1 0 0,0 0 33,-13-4 1,1 0 29,0-3 42,2-1-56,4-2 51,3-1 2373,6-3-2739,11-8 0,4-4 224,4 10 0,1-1-513,4-9 1,3-6-1,1 5 625,3 3 0,2 2-464,-1 3 1,1-1-1,0 2 477,1 0 0,0 2-8,-1 2 1,-1-1 8,-3-10 0,-1 1 159,1 11 1,-2 1-282,-5-9 0,-4 2 258,0 0-97,-10 7 0,-4 1-18,4 3 0,0 1 19,-6-5 1,-2-1-47,-1 0 0,-2-1 0,1 1 135,0-1 1,-2-1-89,0-1 1,-3-1 0,2 1-174,1 0 0,2 1 210,-3-2 1,-1 0 66,-1 0 1,0 0-33,-1-1 1,-1 1-34,10 9 0,0-1 0,-3 1-160,-7-3 1,-4 0 0,-1-1 0,2 3 127,4 1 0,2 2 0,-3-1 22,-2-1 0,-4 0 0,0 0 0,4 2-165,-4 1 0,1 1 116,4 2 0,-2-1 0,1 1 0,-3-1 0,-1 1-249,7 1 1,-2 0 0,3 1 247,0 1 0,-1 0-16,4 1 0,-2 1 0,2 0-12,-5-1 1,0 2 28,4 0 0,0 0 0,0 1 426,-1 1 0,-1 1-463,0 0 1,-2 1 0,1 1 17,-6 1 1,0 0-14,5 0 1,-1 1-1,-2 0 30,0 3 1,-2 0 0,0 1-1,2 0-109,3-2 1,2 1 0,-2-1 118,-4 2 0,-2 1 1,-1-1-1,5 0-8,-6 0 0,3 0 0,0 0 0,0 0 21,1-1 0,0 1-21,2-1 0,0-1-13,2 0 1,-1 1 261,-1 1 1,-1 0-1,1 1-329,-5 2 0,2 0 28,7-2 0,-1 0 0,3 0-90,-2 6 1,4 0 369,-6 4-330,16 0 0,2 2-221,-1-1 0,3 0 323,4 1 0,1 1 22,-2 1 0,-1-1 1434,-3 16-1438,5-18 0,0 1 8,-5 3 1,0 1 64,5 2 0,0 1 36,-6 2 1,-1 2-28,3 0 0,0 3 0,1 2-456,2-1 1,0 3-1,0 1 1,0-3 355,-1-4 0,-1-2 0,2 0 0,0 0 7,2 5 0,1 2 0,1-2 0,1-4 498,0 3 0,1-4-487,2-1 0,0-1-18,2-2 0,0-1 0,2-2 0,1 0 32,7 4 1,1-1-29,-4-7 0,2-2 41,5 5 0,0-1 70,10 3-6,1-6 0,3 0-74,-12-8 0,1 1-4,12 4 0,2 0-15,-6-4 1,2-2-4,-6-3 0,2 0 0,-1-1-227,2 1 1,-1 0 0,1-1 213,3 0 0,1-1 0,-1-1-205,-4-1 1,1 0 0,-1-1 204,4 0 0,1 0 0,1-1-3,2 1 0,1-2 1,1 1-7,-7 0 1,-1-1 0,2 1-1,4-1-44,-5-1 1,4 0-1,2-1 1,2 1-1,0-1 1,0 0 0,-2 0-1,-3 1-23,7-1 1,-3 1-1,0 0 1,0-1-1,4 0 17,-5 0 1,1 0-1,3 0 1,0 0 0,0-1-1,0 1 1,-1 0 0,-1 0-287,-2 0 0,0 0 0,0 0 0,-1 0 1,-1 0-1,0 1 0,-2-1-39,6 0 1,-3 1 0,0-1 0,0 1 0,2 0-134,-1-1 1,1 1-1,2 0 1,-1 0 0,-2 0-1,-3 0 517,10 1 0,-4-1 0,-4 1 0,0 0 0,-4 0 0,8 0 0</inkml:trace>
  <inkml:trace contextRef="#ctx0" brushRef="#br0" timeOffset="42611">11184 5935 8598,'1'5'0,"0"0"0,-1-5 0</inkml:trace>
  <inkml:trace contextRef="#ctx0" brushRef="#br0" timeOffset="52015">12838 4636 5676,'-9'-1'1967,"1"1"1309,8 0-1771,0 0-1373,-47 41-145,35-24 1,1 1-268,-7 1 0,-2 2 0,4-2 222,7 0 1,4-1-110,1 4 947,2-3-876,4-3-38,4-4 1763,20 1-2136,6-12 387,-13-1 0,1-2-456,15-14 361,-12-3 117,-2-4 98,-3-1 250,-9 3 1,-2 0 15,1-11-266,-5-5-34,-10 18 1934,-3 8-2043,-3 2-170,-1 2-2432,-15-1 2745,5 3 0,1 2 0,11 1 0</inkml:trace>
  <inkml:trace contextRef="#ctx0" brushRef="#br0" timeOffset="52212">13126 4499 11594,'5'3'1162,"-6"13"1,-5 7-662,-4 7 0,-1 4-561,4-6 0,0 1 1,0 0-1034,0-1 1,0-1 0,1-1-418,2 3 1,2-3 798,2 9 575,1-4-1390,2-4-58,-4-6 1284,15-4 1,-14-9 0,12-3 0</inkml:trace>
  <inkml:trace contextRef="#ctx0" brushRef="#br0" timeOffset="52482">13317 4608 12490,'-1'7'2680,"0"-2"-2404,-14 5 0,-5 2-276,8-1-98,-8 3 0,2 1-266,13 4-2913,7-2 1955,4 0 1070,6-4-68,1-9 121,2-2 101,0-2 28,0-5 81,-1-8 194,8-7-202,-11 0-342,5 1 250,-19 7 2815,3 3-2889,-5 1-72,5 3 917,4-1-1785,-7 1 277,3 2-250,-14 0-2201,10 1 2528,-6 1 0,11 0 1,-2 0-1</inkml:trace>
  <inkml:trace contextRef="#ctx0" brushRef="#br0" timeOffset="52666">13645 4499 15344,'-11'18'303,"0"0"1,1 6-450,-6 9 1,1 3-956,10-17 1,2 0 877,-2 8 1,1 0-473,2-2 1,0 1-929,1-3 0,-1 1 1623,1 2 0,-1-2 0,1 3 0,-1-12 0</inkml:trace>
  <inkml:trace contextRef="#ctx0" brushRef="#br0" timeOffset="52837">13590 4663 14448,'5'6'1515,"-1"-1"-1515,-4-5-180,0 0-3097,58-16 105,-38 10 2516,17-3 1,0 1-2622,-23 5 1332,6 0 1945,-12 2 0,-4 1 0,-4 0 0</inkml:trace>
  <inkml:trace contextRef="#ctx0" brushRef="#br0" timeOffset="52987">13631 4759 10302,'6'1'2774,"-2"0"-1393,-4-1-2579,42 3 150,-20-3-591,6 1 1,0-2-1628,-2-3-11,-4-2 3464,1-4 0,-13 5 0,-1 0 0</inkml:trace>
  <inkml:trace contextRef="#ctx0" brushRef="#br0" timeOffset="53214">13891 4554 15372,'26'-5'-394,"-1"0"1,1 1 0,9-2-1,-4 1 364,2 3 318,-12 9 151,-5 1-55,-13 9-160,-10 1-137,-4 3-87,-5 3-619,0-4 0,0 2 619,5-4 0,0-1 0,-2 1 0,1-2 0,4 1 0</inkml:trace>
  <inkml:trace contextRef="#ctx0" brushRef="#br0" timeOffset="53380">14260 4540 15397,'15'1'1282,"-3"1"-1203,-12-2-256,-14 40-41,6-16-461,-3 10 0,-1 2-960,5-13 1,-1-3-1,1 2 1,-1-1 967,-7 11 1,9-19 0,2-6-1</inkml:trace>
  <inkml:trace contextRef="#ctx0" brushRef="#br0" timeOffset="53600">12743 5292 11398,'-3'-5'790,"1"0"1852,2 5-2488,35 5-94,-16-5 0,3 1-471,6-1 0,6 0 1,4 0-1,-1-2 409,-2 0 0,2-1 1,0-1-1,1 0 1,0 0-131,-6 1 0,0 0 0,1-1 0,-1 1 0,2 0 0,-1-1 105,0 0 0,1 0 0,0 0 1,1-1-1,-1 1 0,-1 0 1,-1 0-219,5-1 0,-3 0 0,0 1 0,2-1 0,2 0-165,-6 1 0,2 0 1,2 0-1,1 0 1,0-1-1,-1 1 0,-1 0 1,-2 0-247,7 0 1,-3-1-1,0 1 1,0 0 0,3-1 420,-4 1 1,4-1 0,1 0 0,0 0 0,-2 1 0,-4-1 0,-5 2 0,1-1 0,-6 1 0,0 0 0,13-2 0,1 0 0</inkml:trace>
  <inkml:trace contextRef="#ctx0" brushRef="#br0" timeOffset="55602">4225 6591 7014,'5'1'1874,"-1"0"-1779,-4-1 266,35 0 482,-9-2-478,4 2 1,3-1-132,-7-1 0,0 1-75,4-1 1,5 0-39,-4 0 1,6-1-1,2 0 1,1 0-1,-4 0-629,-2 1 0,-2 0 0,0-1 1,4 1 521,-1-1 0,3 0 1,2 0-1,0 0 1,-1 0-1,-3 0-132,4 0 1,-3 1 0,0-1 0,0 1 117,-6 0 0,1 0 0,0-1 0,1 1 0,-1 0 15,1 1 0,-1-1 0,0 0 1,3 0-1,2 0-108,-4 1 1,2-1 0,1 1 0,2-1 0,1 0 0,1 1 0,0-1 0,0 1 0,-1-1-87,-2 0 0,1 1 1,0-1-1,0 1 1,0-1-1,0 1 1,0 0-1,1-1 1,-1 1-1,0-1 97,0 1 1,0-1 0,0 1 0,0-1 0,0 1 0,0 0 0,0-1 0,0 1 0,0-1-1,0 1-215,-1 0 0,0 0 1,1-1-1,1 1 1,-1 0-1,0 0 1,-1-1-1,-1 1 1,-2 0-1,-2 0 1,-3 0-274,6 0 1,-3 0-1,-4 1 1,2-1-1,1 0 658,3 0 0,2 0 1,1 0-1,-1 0 0,-3 1 1,-6-1-1,6 0 0,-5 0 1,0 1-1,0-1 0</inkml:trace>
  <inkml:trace contextRef="#ctx0" brushRef="#br0" timeOffset="57464">9243 6085 14369,'-6'-2'259,"-13"10"1,-8 10 0,4-2-243,-1 4-467,-2-3 0,-5 3 0,8-2 352,10 2-3179,-6-2 2489,13 0 1036,-3-2-2564,1 2 2316,4-5 0,1-2 0,3-7 0</inkml:trace>
  <inkml:trace contextRef="#ctx0" brushRef="#br0" timeOffset="57615">9106 6181 10754,'4'7'3276,"0"-2"-2755,-4-5-1187,0 0 350,7 3-290,0 0-161,9 2-216,-1-2-1932,13-2 2915,2-10 0,-7 5 0,-6-6 0</inkml:trace>
  <inkml:trace contextRef="#ctx0" brushRef="#br0" timeOffset="57764">9366 6044 6283,'9'1'3276,"-1"-1"0,-8 0-3201,-28 79-3037,19-49 2756,-1-1 1,-1 5 0,2-7 124,4-6-1176,2-3-28,0-1 651,-2 1 1,3-9-1,0 0 1</inkml:trace>
  <inkml:trace contextRef="#ctx0" brushRef="#br0" timeOffset="58001">9270 6372 0,'-8'-4'3276,"2"1"0,6 3-2645,0 0-684,42-10-68,-12 7-41,-5-1 0,0 1 260,-3 9 31,-17 7-48,-3 5 0,-3 4 342,-6 1 0,-3 0-107,-1 6-68,-2-2 0,0-3 714,2-6-962,1 2-134,0-12 1846,7-2-2429,9-3-25,11-9 87,9-2-347,0-10 62,-9 3 1,0-1-139,7-8 1397,-6 3 1,-2 2 0,-6 6 0,1-1 0</inkml:trace>
  <inkml:trace contextRef="#ctx0" brushRef="#br0" timeOffset="58615">9584 6154 14075,'35'-5'-1049,"-1"1"0,1-2 0,-9 5-290,-21 10 883,-8-1-45,-18 20 501,-6-10 700,4 5-199,-7-6-182,17-3-154,-5-2 199,17-5-103,0-5-217,1-1 66,3 0 380,6-1-199,7-1-196,0 0-95,2 0-73,-5 1 9,1-1-6,1 1-210,10 4-84,-8 7 355,1 0-63,-13 7-1,-8-5 67,-8 1 1,7 0-113,-11 5-210,14 2 211,-6-6-202,8-2 81,4-12 19,3 0 219,2-2 121,7-6 125,1-11-92,-3 2 336,-3-10-389,-11 13 53,0-3 92,-1 3-447,0 2 117,0 1 75,3 2 9,1 3 9,4 0 91,1-1-27,9-3-70,3 0-3,1 1-8,-1 1 8,-7 5 0,0 0 235,-1 2-143,-2 2 633,2 7-534,-6-1-110,1 7-81,-7-5-98,0 0-630,-1 6 92,-1-4-1377,-4 10 2013,-12-3 0,9-6 0,-7-2 0</inkml:trace>
  <inkml:trace contextRef="#ctx0" brushRef="#br0" timeOffset="58914">9871 6454 6355,'-6'-1'3276,"2"0"-812,4 1-1904,-16 31 589,7-1-1109,0-5 1,1 0-60,4 6-79,4-12-452,5-7 60,1-6-641,11 0-1146,14-20 1829,-5 2 184,-8-1 1,-2-1 263,4-3 392,-2-1 129,-1 4 789,3 1 143,-10 7-840,1 4-231,-10 9-203,-1 5-8,0 4 17,0 2-410,-1 15 7,1-14-136,0 9-212,-4-19-123,12-3 105,-5-3-931,11-2 300,-3-4-2065,10-7 2812,-2-3 0,-2 2 0,-7 3 0</inkml:trace>
  <inkml:trace contextRef="#ctx0" brushRef="#br0" timeOffset="59165">10336 6318 13703,'-7'-1'-227,"2"1"227,5 0-89,0 0-508,44 1 496,-25 1 82,8-1 1,-2 2 66,-13 8 151,2 6-82,-10 2-10,0 2-51,-9-5-56,-4-2-328,0-1-232,-1-1-2377,-3 3 2937,1-5 0,4-2 0,3-4 0</inkml:trace>
  <inkml:trace contextRef="#ctx0" brushRef="#br0" timeOffset="59298">10418 6468 9102,'6'7'3276,"-2"-2"-2472,-4-5-2563,0 0 1103,55 6 1,-41-4-1,13 1 1,1 1 0</inkml:trace>
  <inkml:trace contextRef="#ctx0" brushRef="#br0" timeOffset="59473">10624 6277 10239,'-7'28'170,"0"1"0,0-1 0,-2 11 0,3-4-296,4-4-106,2-1-196,1-1-275,3-2-762,0-7 0,1 1-22,1 3-1790,2 10 1541,-7-23 1972,-1-3 1,0-4-1,0-2 1</inkml:trace>
  <inkml:trace contextRef="#ctx0" brushRef="#br0" timeOffset="60016">10555 6455 12955,'6'1'2050,"-1"0"-860,-5-1-1198,37 2-250,-5-2-1381,-5 1 1,-1 0-1639,9-3 1882,-7-1 1395,-6-5 0,-5 4 0,-8-2 0</inkml:trace>
  <inkml:trace contextRef="#ctx0" brushRef="#br0" timeOffset="60281">11061 6249 14187,'5'3'2420,"0"-1"-2507,-5-2-98,40-1-221,-16 1 166,4 0 1,3-1-891,-1 1 0,-2 0-677,6 0 715,-9 0 0,-2-1-452,-8 0 119,-6 0 1425,-5-1 0,-2 1 0,-2 1 0</inkml:trace>
  <inkml:trace contextRef="#ctx0" brushRef="#br0" timeOffset="60716">11239 6290 6747,'-4'-5'3276,"2"0"-3330,-9 20 1,-5 15 0,3-3 392,0 6-316,-1-5 0,-3 4 1,5-4 579,8 3-701,2-4 831,2-4-1338,9 0 60,1-9 36,7-2 2885,-1-9-2957,2-6-533,11-14 688,-5-1 807,-9 4 0,0-1-345,1-3 1,-2-1 789,4-3 6,2-3 288,-15 19-305,-4 7-288,-3 4-82,-2 5-338,-2 4-84,-3 11 1,0 1-1007,1 1 893,0-1 1,2-1-3188,7-8 2312,3-7 164,8-2-84,14-21 577,-3 0 111,-7 0 1,0-1 33,4-7-39,-1 0 200,1 1 1523,-4 5 0,0 0-731,5-1-295,3-4 130,-16 17 557,-6 6-734,-1 3-182,-1 4 27,0 8-906,0 4-48,0 0-257,0-3 836,1-7-1634,1-2-334,1-2 1230,3-3 1,-3-2 0,0-2 0</inkml:trace>
  <inkml:trace contextRef="#ctx0" brushRef="#br0" timeOffset="61317">11731 6099 13695,'1'3'2156,"0"0"-2319,-1-3-1679,16 38 1147,-6-22-65,2 10 1,1 0 232,-5-9 183,1 3 546,-17-1 369,-1-4 81,-9 4 371,-7-2-816,7-4-207,-4 2-118,12-7-81,3-2 45,3-2 244,3-1 455,4-1-355,0-1 286,8-1-269,-4 0-47,4 0-17,-2 0-3373,13 8 3239,-9-2-9,10 8-40,-13 2 40,-3-2 98,0 8-2,-4-3-57,-1-5-39,-7-2 3276,12-9-3348,-9 0-51,12-2-308,-1 0-532,9-8 811,-2 0 43,4-8 55,-11 2 54,-1-1 126,-2-2 648,-1-12-225,-1 7-398,-2-4-53,0 12-98,-1 7-6,0 2-44,2 1 95,3 0 187,10 2-142,-3 0 69,7 1 46,-9 1 80,1 1-134,-1 2-44,1 1-502,9 14-75,-11-8-68,8 11-179,-16-12-331,0 1-228,-1 0-2001,-17 15 2457,7-12 1,-8 7 0,11-16 0</inkml:trace>
  <inkml:trace contextRef="#ctx0" brushRef="#br0" timeOffset="61566">11977 6537 7433,'-1'-4'3276,"1"1"0,0 3-1500,-34 35-2027,23-21 462,-9 7 1,4-1 392,13-8-218,2-1-134,1 0-5,11 9-247,-5-9-45,9 6 465,-4-13-524,-3-2-464,13-1 47,-2-8 202,4 0 11,-2-7 33,-5 2 51,0 0 31,-2 2-129,4-2 216,-14 5-12,14 0 3,-19 6-19,9 0-566,-6 0-186,-1 1-110,2-1-1953,2-3 1398,0 1 1551,3-4 0,-5 4 0,1-1 0</inkml:trace>
  <inkml:trace contextRef="#ctx0" brushRef="#br0" timeOffset="61802">12210 6372 6473,'2'-2'3276,"0"0"0,-2 2-291,20-1-3058,-9 1-5,17 1-294,-14 3 122,0 2-35,0 0 16,-2 1-17,-2 1 34,-1 7 320,-13 1-256,0 1-812,-14-3-70,7-8-428,-2-1-1779,4-3 2457,-2-2 1,6 0 0,-2 0 0</inkml:trace>
  <inkml:trace contextRef="#ctx0" brushRef="#br0" timeOffset="61918">12292 6468 5250,'4'1'3276,"-1"0"0,-3-1-2359,31 31-4194,-10-21 1638,-1 6 1,1-1-1639,1-13 3036,-1-11 0,-11 6 1,2-5-1</inkml:trace>
  <inkml:trace contextRef="#ctx0" brushRef="#br0" timeOffset="62166">12592 6304 9102,'2'3'3276,"-1"0"-1638,-6 18 0,-3 7 202,4-4-1914,-3 7 0,1 2-495,6-11 1,2-2-434,5 11 127,2 5 461,2-18 55,-4-11 340,0-3 19,1-2 240,5-3-304,12-13-322,-4 2-516,7-10 39,-10 7-399,0-1-300,1 1 1562,5-7 0,-13 12 0,2-3 0</inkml:trace>
  <inkml:trace contextRef="#ctx0" brushRef="#br0" timeOffset="66651">3910 6619 11306,'-7'-2'40,"-5"-17"1,0-7-41,-1-7-1093,4 10 1,-1-4 0,1 2 790,0-2 1,1 1 600,0 0 1,0-3 84,2 0 1,0-3 0,0-1-244,3-1 0,0-1 0,0 1-106,-1 0 1,1 1-1,0-2-181,3-3-1,2-2 1,0 5 149,-1 8 0,1 0 27,0-3 0,0-1 0,0 2-734,0 4 1,-1 0 811,1-5 0,-1 0 62,-1 6 1,0 1 1530,0-8-1382,0 10 1,0 2 35,0 1 725,-1-4-1041,12 9-48,-7 1-44,16 5 0,5 3 11,5-2-49,-4 3 0,7 1 0,3-1 0,-2 1 88,0 1 1,-1 0 0,1 0 0,1 0-64,-2 0 0,1 0 1,1 0-1,0 0 0,0 0 66,-1 0 0,0 1 0,0 0 0,1 0 0,1 0-2,-1-1 1,2 1 0,1 0-1,0 0 1,-1-1 0,-1 1-303,1 0 0,-3 0 0,0-1 0,3 1 0,4 0 292,-9-1 0,3 1 0,2 0 0,1-1 0,2 1 0,1 0 0,0-1 0,1 1 0,-2-1 0,1 1 0,-3 0-109,-1 0 1,0-1 0,-1 1 0,1 0-1,-1 0 1,0 0 0,0 0 0,0-1-1,1 1 1,-1 0 0,0 0 115,0 0 0,1 0 1,-1 0-1,0-1 1,0 1-1,0 0 1,1 0-1,-1 0 1,1 0-1,-1 0 1,1 0-54,1 0 0,2 1 0,0-1 0,1 0 1,-1 1-1,1-1 0,-2 0 0,-1 1 1,-2-1-1,-2 1 0,-2-1-8,8 1 1,-5 0-1,-2 0 1,1 0-1,4 0-54,-7 0 0,4 0 0,1 0 0,1 1 0,0-1 0,1 0 0,-2 1 0,-2-1 0,-3 0-67,7 1 1,-3-1-1,-2 1 1,1-1-1,0 1 136,0-1 0,0 1 1,2-1-1,-2 1 1,-2-1-1,-2 1 21,7-1 0,-4 1 0,-4-1 406,-4 1 1,-2-1-377,13 1 82,-11 0 2008,-8-1-40,-8 1 258,-5 0-2176,-3 0 3095,-1-1-3291,-7 20 68,1-1 0,-2 1-196,0 5 0,-1 3 159,0 4 0,-2 4 1,2-2-998,2-8 0,1-2 0,0 2 997,-2 8 0,0 3 1,0 1-26,2-7 1,1 2 0,0-1-1,0-2-262,0 3 0,0-1 0,1 2 280,0-3 1,0 3 0,1 1 0,-1-2 0,1-2-447,-2 0 1,0-2 0,2 1 419,0 8 1,1 0 0,0-2 2,-2 0 0,0-3 28,4-3 0,0 1-16,3-1 1,0 2 0,-1-1-119,-1 7 0,1-1 106,2 2 0,0-4 60,-4-12 0,0-6-87,0-8 1954,-2-5-2234,-8-4-107,-20-14 477,-1 3 54,8-1 1,-1 1-37,4 3 0,1 1 0,-3-1 1,-1 1-15,-3-1 0,-2 1 92,-3 0 0,-4 1 0,2 0 28,4 1 1,2 0 0,-4 0 13,-2 1 0,-3-1 1,-2 1-1,0 0 1,3 0-472,3 0 0,1 2 0,1-1 0,-2 0 414,-1 0 1,-2 1 0,-1-1 0,0 0-1,-1 1-160,4-1 1,1 1 0,-1-1-1,-1 1 1,-2 0 0,-3-1 178,8 1 1,-2-1-1,-2 1 1,0-1-1,-2 0 1,0 1-1,-1-1 1,0 0-1,1 1 1,0-1 0,1 0-161,-2 0 0,1 0 0,0 0 0,-1 0 0,1 0 0,0 0 0,0 0 0,-1 0 0,0 0 0,0 0 57,0 0 1,-1 0 0,-1 0-1,0 0 1,0 0 0,0 0 0,0 0-1,1 0 1,1 0 0,1 0-1,2 0-40,-2 0 1,2 0 0,0 0-1,2-1 1,0 1 0,0 0-1,0 0 1,-1 0 16,0 0 1,-1-1 0,0 1 0,0 0 0,1 0 0,0-1-1,1 1 1,1 0 3,-3 0 0,1 0 0,2-1 0,-1 1 0,-2 0 0,-2-1-49,3 1 0,-2 0 1,-3-1-1,0 0 1,-1 1-1,1-1 1,1 1-1,2-1 1,2 1-76,-6-1 0,4 1 0,1 0 0,-1-1 0,-3 1 23,5-1 1,-2 1 0,-2-1 0,0 0 0,-1 1 0,2-1 0,2 1 0,3-1-146,-9 0 1,5 1 0,0-1-1,-1 0 0,2 0 1,-1 1 0,-1-1 0,1 0 0,3 0-553,1 0 1,1 0 0,1 0 0,2 0 666,-2-1 1,3 1-1,0-1 1,-9 0-1,5 1 1,5-2 0</inkml:trace>
  <inkml:trace contextRef="#ctx0" brushRef="#br0" timeOffset="71118">4389 8041 6638,'-2'-5'1781,"0"1"-1204,2 4-541,-27 1 90,13-1 22,-11 1-3422,17-1 3520,11 0 3022,-6 0-2195,6-1-482,-3 1-384,6-1-75,-5 0-42,1 0 3186,-1 0-2685,4 0-397,14-3 1,4 0-80,13-2-689,0 1 1,2-1 661,-6 1 1,0 0-1037,-7 2 0,1-1 0,2 0 1000,1 0 0,2 0 1,3-1-34,-5 1 1,3 0-1,1 0 1,3-1 0,3 1-235,-6 0 0,3 1 1,3-1-1,1 0 0,1 1 1,-1-1-1,1 1 0,-3-1 1,-1 1 208,0-1 1,-1 1 0,-2-1 0,0 1 0,1 0 0,0 0-1,2-1-128,-3 2 1,1-1 0,2 0-1,0 0 1,1 0 0,-1 0-1,-1 0 1,-2 1 0,-2 0 0,-3 0 106,10 0 0,-6 1 1,0 0-1,3 0-284,-2 0 0,2 1 1,2-1-1,0 1 0,0 1 1,-2-1-68,1 1 0,0 1 0,0 0 0,-1 0 0,0-1 197,2 1 0,0-1 0,0 0 0,-1 0 0,-3 1-249,7 2 1,-4 0 0,-5 0-316,-8 0 1,-5 0 744,4 0 0,-4 0 0,-15-3 0</inkml:trace>
  <inkml:trace contextRef="#ctx0" brushRef="#br0" timeOffset="71419">4307 8137 14918,'34'-10'-244,"1"1"0,-8 3 0,3 0 0,1-1 0,-3 2-830,3-1 1,-2 1 0,6 0 1274,-7 1 1,4 0-1,2 0 1,4-1 0,0 1-1,1-1 1,1 1-1,-2 0-391,-4 0 1,1 1-1,0-1 1,0 1-1,1 0 1,0-1 0,0 1-1,0 0 1,0-1-1,0 1 162,-1 0 1,0-1-1,0 1 1,-1 0 0,1-1-1,0 1 1,0 0 0,1 0-1,0-1 1,1 1-209,-2 0 0,2-1 0,2 1 0,0 0 0,0-1 0,0 1 0,0-1 0,-1 1 0,-1 0 0,-1 0 1,-3 0-1,-2 0-121,7 0 1,-5 0 0,-1 1 0,-1-1 0,2 1 0,1-1 272,1 1 1,2-1 0,3 0-1,-1 0 1,0 1 0,-2-1-1,-4 1 1,-4 0 0,8 0 0,-7 0-1,1 0 1,5 0 0,-1 1-1,0-1 1</inkml:trace>
  <inkml:trace contextRef="#ctx0" brushRef="#br0" timeOffset="72023">7219 8178 10144,'4'0'3276,"-2"0"-1935,-2 0-1243,-42 29 62,27-10-571,-9 3 0,2 1 411,15 4 145,4 1-547,5-8 0,3-1-219,15 7 385,0 0-16,7-20 45,-12-13-12,2-6 215,-3-5 0,-1-5 198,-2 3 1,-1-1-289,3-1 1,-3 2 383,-6-8 614,2 23-573,-9 3-65,14 12-283,-7-1-45,5 9-64,0-7-171,0 1-226,2-2-1116,9-6 1,2-4 1176,8-9 1,-10 7-1,-1 0 1,-4-11 0</inkml:trace>
  <inkml:trace contextRef="#ctx0" brushRef="#br0" timeOffset="72218">7588 8123 6829,'6'6'3276,"-2"-1"-1638,-17 18 0,-6 4-146,9-5-1920,-8 8 1,3 0 194,12-10-681,12 5-1231,23-13 1297,-5-3 249,-6-11 1,1-4-420,-5-6 0,-1-2 217,7-6 0,-1 0 1,-14 12-1</inkml:trace>
  <inkml:trace contextRef="#ctx0" brushRef="#br0" timeOffset="72368">7862 8014 8136,'2'2'3276,"-10"31"0,-1 2-2682,2-9 0,0 1-811,2 9 0,1 1-895,3-8 0,1 0 254,0 0 0,0-1-781,1-4 1,0-4 818,1-8 1,-1-3 0,-1-7 0</inkml:trace>
  <inkml:trace contextRef="#ctx0" brushRef="#br0" timeOffset="72621">7739 8178 13033,'2'7'2342,"0"-1"-2678,-2-6 137,0 0-384,37 1-63,-16-1 257,4 0 1,2 0-661,-7 0 1,0 0-433,8 0 0,0 0 1418,-9 0 0,1 0 63,4 0 0,-3 0 5,-12 0 127,1 1 607,-6 15-694,-1-4 5,-2 11-50,-1-9-5,0 7 5,3 0 0,0-1 0,-1 1 0,5 10 0</inkml:trace>
  <inkml:trace contextRef="#ctx0" brushRef="#br0" timeOffset="73319">7957 8041 13569,'-7'-6'1649,"1"2"-1952,6 4-234,0 0-1130,48 20 1116,-29-12 146,10 4 0,-1 1-958,-7 0 1307,3 7 725,-10-4 0,0 1-1046,7 11 621,-5 4 291,-5-3-142,-4-10 1,2 1 101,0 0 1,1 0 25,6 12-414,-4-15-35,-8-13 250,2-8-439,7-20-71,-1 3 135,-1-2 0,-1-1 53,-1-1 120,2-11 1315,-6 15-1426,0 6-9,-4 6-319,-1 9-281,-5 0 682,29 17-80,-18-9 40,13 4 0,3 0 45,3-2-23,0-4 1,0-2-2808,8-1 2671,-11-3 1,-1-2-195,-2-6-2517,-2-2 2559,-2-1 70,1-12 325,-10 1-25,-2 0 58,-12 8 1723,-3 11-1891,-8 2 3240,0 9-2639,-1 10 1,0 3-391,3 7 27,2 1 1,4 0-21,9-6 46,10 11-345,8-18 0,2-2-218,8 5-447,1-7 0,1-5 231,-3-10-1160,0-4 1,1-4 1214,-5 2 1,-2-1 0,-2-1 0,-1 1 0,6-1 0</inkml:trace>
  <inkml:trace contextRef="#ctx0" brushRef="#br0" timeOffset="73469">8846 8342 12568,'0'0'0</inkml:trace>
  <inkml:trace contextRef="#ctx0" brushRef="#br0" timeOffset="73836">6098 8013 6719,'-8'-3'1316,"2"0"-760,25-2 0,10 1 429,1-1-1037,-2 1 1,7-1 0,5 1 597,-10 2 0,3 1 0,3 0 0,0 0 0,-1 0 0,-2 1-949,6-1 1,-3-1 0,0 1 0,6 1 459,-12-1 0,3 1 0,1-1 1,2 1-1,1 0 0,1 0 0,0-1 1,0 1-1,-1 0-64,1 0 1,0-1-1,0 1 1,1 0 0,1 0-1,-1-1 1,1 1-1,-1 0 1,-1-1 0,0 1-95,-2-1 0,-1 1 1,0-1-1,-1 0 0,1 0 1,-1 0-1,1 1 0,0-1 1,0 0-1,0 0 100,1 0 1,1 1-1,0-1 1,1 0-1,0 1 1,-1-1-1,1 0 1,-2 0-1,-1 0 1,-1 0-1,-3 0-194,10-1 1,-3 1-1,-1-2 1,-2 1-1,0 0 1,0 0 125,3-1 1,0 1 0,-1-1-1,0 0 1,2 1-104,-6-1 0,1 1 1,1 0-1,-1-1 1,1 1-1,-1-1-375,3 1 1,1-1 0,0 1 0,0-1 0,-2 1 0,-1 0-274,4-1 1,-1 1 0,-2-1 0,-2 1 487,1 1 0,-3-1 1,-9 1-1,-14 1 0,-6 0 1</inkml:trace>
  <inkml:trace contextRef="#ctx0" brushRef="#br0" timeOffset="75804">12319 10092 5865,'28'-12'-121,"-1"0"0,1-1 0,-3 2 0,-1 0 0,0 2-426,13-3 1,-2 2 0,-4 0 0,-11 5 0,0-1 0</inkml:trace>
  <inkml:trace contextRef="#ctx0" brushRef="#br0" timeOffset="77871">13167 9436 9063,'-1'-4'3276,"1"1"-2492,0 3-585,-40 29-199,24-11-68,-10 10 1,1 1-1221,13 0 1255,6-10 1,1 1-68,2 14 268,5-9-286,12 11-3010,10-13 3128,3-1 0,4-5-565,-9-8 559,-1 0 578,-2-2-544,-5 1 252,-2 2 846,-11 7 2150,-4-2-2833,-20 8-443,4-12 538,-8 3-611,8-7-195,2-2-3009,-2-2 155,9-4 3122,0-6 0,10 3 0,0-3 0</inkml:trace>
  <inkml:trace contextRef="#ctx0" brushRef="#br0" timeOffset="78171">13303 9682 6719,'17'-3'3276,"-4"1"-1349,-13 2 288,0 0-2271,10 25-42,-7-15-154,8 19-289,-9-24 334,1-2-563,5-9 271,-1 0-83,9-12 473,-6 7-90,6-3 199,-8 9 199,2 2 456,0 10-383,-3 1-163,2 7-62,-3-1-201,7 12 45,-5-11-53,5 7 61,-7-16-25,0-2 17,1-3-292,1-4-1539,4-19 1265,-8 4 675,6-11 0,-1 0 0,-9 11 0,13-17 0</inkml:trace>
  <inkml:trace contextRef="#ctx0" brushRef="#br0" timeOffset="78505">13618 9340 8581,'7'2'3276,"-1"0"-1167,-6-2-1302,0 0-648,6 33-1798,-4-12 1,-1 1 1137,3 8 0,1 1 468,-3-1 1,0-1-112,1-8 0,1-1 127,-1 0 0,1 0-38,2 7 1,1-1 51,2 11-32,-2-15 0,-2-1-21,2 3 48,-1-5-350,-2-4 80,-1-5 2835,-1-4-2846,-6-6 1936,11-5-1784,-8-7 129,17-14-82,-7 4 21,1 2 1,0 1-50,4-1-243,15-5 288,-15 17 191,11 8 92,-16 9-67,0 9 11,-6 1 0,-1 3 242,-5-3 1,-4 1-1976,-4-2 1,-1 0 1526,1 0 0,-1-1-244,-18 5-470,13-16-2496,-2-3 3262,5-11 0,2 5 0,7-7 0</inkml:trace>
  <inkml:trace contextRef="#ctx0" brushRef="#br0" timeOffset="78670">13919 9504 12952,'6'6'1795,"-1"-2"-1792,-5-4-846,0 0-773,46 5-1212,-23 3 2203,4-3 1,-2 1-535,-12 7 1159,-9 3 0,-3-9 0,0 4 0</inkml:trace>
  <inkml:trace contextRef="#ctx0" brushRef="#br0" timeOffset="79437">14028 9737 6756,'6'2'3276,"0"0"-742,-6-2-893,23 47-1417,-14-28-125,4 9 1,0 0 23,-5-4-112,-4-6-2,-1 12-3286,-5-11 3290,-2-1-152,-4-6-32,0-7-25,-1-2-118,0-2 233,1-2-154,0-3-648,7-27 746,6 12 1567,1-1 1,3 1-1403,13 0-586,6 0 626,-2 1-99,0 6 0,4 0-49,1-2 0,1 1 79,-1 1 0,0 1 1,-1-1 0,-4 1 5,-6 1 32,-6 0 44,-6 1 451,-8-7 331,-21-5-578,5 3 385,-14 0-233,8 14-437,6 2 956,-8 14-1225,11 22 155,2-5 91,7-8 1,4 0-104,11 7 123,1-8-340,9 2 343,-3-12-22,20-3-79,-12-8 62,-6-1 0,2-2-204,-1-6 1,-2-2-424,14-6-285,-3-1 0,1 0-356,-5 3 1,0 0 4,6-4 0,-1 1 1302,-8 5 0,-1 1 204,-1 1 0,-3 1 653,-4 3 2335,-3 0-1892,-11 6 862,-10 1-1648,3 1-444,-8 4-120,9-1 1584,-1 5-1693,4 0-1,1 1-260,2 4 244,3-3 13,-4 1-652,20-4 312,-11-4-111,16 0-137,-10-7-2488,8-18 2620,-10 4-1370,5-15 1843,-14 10-290,-1-3 573,-2-3-383,0-1 784,0-2 666,-2 0 434,0 7 0,-1 1-325,-1-3 1419,-4-9-2387,6 30 126,0 2-569,2 6 871,-1 3-650,0 17-61,1 3-175,0-5 0,0 1 111,1 7 1,0 0-1458,1-6 1,0 1 1431,2 7 0,0 0-25,0-10 1,1 1-1486,5 14 0,0 0 1237,-4-13 1,0-1-54,3 9 0,0 0-2924,-3-1 139,-2-12 785,-2 0 2353,-5-13 0,2-2 0,-2-2 0</inkml:trace>
  <inkml:trace contextRef="#ctx0" brushRef="#br0" timeOffset="79620">14794 9627 13156,'3'7'3276,"-1"-1"-2620,-2-6 36,0 0-813,49-17 35,-22 8-813,0 0 1,4-1 0,-2 2 454,-8 2 1,-1 1-274,8-2 0,0 0-922,-2 2 1,-1 0 818,12-1 1,-5 1 0,-20 4 0</inkml:trace>
  <inkml:trace contextRef="#ctx0" brushRef="#br0" timeOffset="79737">15354 9750 16643,'7'6'778,"-2"-2"-394,-5-4-3661,0 0 2457,-1 5 1,1-3 0,-1 3 0</inkml:trace>
  <inkml:trace contextRef="#ctx0" brushRef="#br0" timeOffset="81221">15354 10926 12378,'0'6'1966,"0"-1"-263,0-5-1622,55-33-1174,-34 21 1,2 0 0,2-1 1226,0-1 0,1-1 1,2 0-1,-1 0-85,1 1 1,0 0 0,0 0 0,-1 1-12,8-4 0,-2 1 1,2 0-392,-6 2 1,0 0 0,0 0 0,2 0 345,0-1 0,1 0 0,0-1 0,4-1-229,-9 4 1,2-1-1,2-1 1,0-1-1,1 1 1,-1-1 0,1 1 210,2-1 0,0-1 0,0 0 0,1 0 1,-1 0-1,1 0 0,-1 0-129,1 1 0,0-1 1,0 0-1,-1 0 0,1 0 1,-1 0-1,0 1 140,-1 0 0,0 0 0,0 0 0,-1 0 0,0 0 0,-2 2 0,0 0 7,0-1 0,-1 1 1,-1 1-1,-1 0 0,1 0-2,6-3 0,-1 0 0,0 0 0,-1 0 22,-3 1 0,0 1 0,-1-1 0,1 1 7,-1 1 0,0 0 1,0 0-1,1-1 121,1-2 0,1-1 0,0 1 0,0 0-300,-3 1 1,1 0 0,-2 1 0,0-1 268,6-3 0,-1 0 0,-3 1-248,3-2 1,-6 0-899,-7-4 1223,-12 8-2010,-14-1 159,-29 5 1664,10 8 0,-3 2 0,3-1 0,2-1 0,1 0 0,-9 3 0,1 0 0</inkml:trace>
  <inkml:trace contextRef="#ctx0" brushRef="#br0" timeOffset="81454">17132 9586 12084,'-3'-6'3176,"1"0"-2767,2 6 316,0 0 17,39-8-419,-13 4 1,3 0-954,-5 0 0,3 0 0,0 0 660,1 1 0,1 0 1,2 1-1,0 0-74,4 1 1,2 0 0,-1 0-1,0 1-420,-6 0 0,-1-1 0,-1 1 0,2 1 433,3 0 0,1-1 0,-1 2 0,-5 1-21,-1 2 1,-4 1 32,-2 2 1,-1 1-19,8 13 132,-16-1 0,-7 6-157,-11 4 1,-9 3-1,-4 3-485,4-9 1,-5 2 0,-1 1 0,-2 0 0,1-1 0,1-1 100,1 1 1,0-2 0,0-1-1,-1 1 1,-2 1-24,1-3 1,-3 2 0,-2 0 0,0 1 0,1-2 0,1-1 0,2-2 402,-4 2 1,2-2-1,2-1 1,0-2-1,-1 4 1,0-1 0,2-2-1,-5 3 1,0 1-1</inkml:trace>
  <inkml:trace contextRef="#ctx0" brushRef="#br0" timeOffset="81805">14917 11227 15929,'6'3'28,"-1"-1"563,-5-2 1789,96 27-4019,-68-18 1,1 2 1499,-3-2 1,5 1 0,2 2 0,2 0-1,-2 0 1,-4-1-165,6 3 0,-3 1 0,2 0 364,-6-3 1,2 2-1,0-1 1,0 1 0,-2-1-24,2 1 1,-3-1-1,1 1 1,4 1-38,-5-2 0,3 2 0,2 0 0,2 1 0,-1 0 0,0 0 0,-1-1 0,-2-1-174,5 3 0,-3-2 0,0 0 0,0 0 0,4 2 141,-6-3 0,2 1 0,1 1 0,1 0 1,0 0-1,1 1 0,-1-1 0,0 0-26,1 0 0,-1 0 0,2 0 0,-1 1 0,0-1 0,-2-1 0,0 0 0,-2 0-227,5 1 0,-3 0 1,0-1-1,0 0 1,2 2 250,-5-3 1,2 0 0,1 2 0,0-1-1,0 1 1,0-1 0,0 0 0,-3 0-168,5 1 1,-1 1 0,-1-1 0,-1-1 0,-1 0 0,-2 0 99,0-1 1,-2-1 0,0 1 0,1 0 33,2 1 1,3 1 0,0 1 0,-3-2 0,-5-2-269,1 1 1,-4-2-685,12 7-297,-13-7-550,-10-5 244,-14-6 1622,-18-13 0,10 7 0,-9-7 0</inkml:trace>
  <inkml:trace contextRef="#ctx0" brushRef="#br0" timeOffset="82051">17282 11979 13493,'2'5'1554,"0"-1"-1131,-2-4 621,55 11-3716,-23-1 2672,-8-4 0,4 1 0,-2 1-23,4 6 1,-2 3-1,-1 3 1,0 1 1,-1 0 0,-2 0 0,-5 2 0,-4-1 19,-3 10 711,-7 0-709,-11-1-73,-8 1 200,2-17 1,-3 0-9,-2-1 0,-2 1-56,-14 3 0,-3 0-1029,7-5 0,-1-1 851,4-1 0,-2-1 1,1-1-142,-5 0 0,1-1-97,-1-1 0,0-1-165,-1 0 0,0-2 24,1 0 0,0-1-599,5-2 1,-1 1 0,1-2 545,-6-2 1,1 0 0,4 2 0,4-1 0,-2-3 0</inkml:trace>
  <inkml:trace contextRef="#ctx0" brushRef="#br0" timeOffset="82405">15395 11227 6518,'26'-18'791,"-1"1"1,-8 5-1,2-1-634,6-7 1,5-4-1,1-2 1,-3 2-1251,-2 4 1,-2 1 0,3-1 1272,-3 2 1,3-2-1,1 0 1,2-2-1,1 0 1,0 0 6,-1 2 0,1-1 1,2 0-1,0 0 0,1-1 1,0 1-1,-1 0 0,-1 1-293,-3 1 0,0 1 0,0 1 0,-1 0 0,0 0 0,1-1 1,1 1-1,0-1 136,2-1 1,1-1 0,0 0 0,1 0 0,0-1-1,0 2 1,-1 0 0,-1 1 0,-2 1-121,2 0 1,-1 1 0,-1 1 0,-1 1 0,0 0-1,1-1 30,-1 0 1,0 1 0,0-1 0,0 1 0,0-1 0,-1 1-320,6-3 1,-1 1 0,-1 0 0,2-1 0,1 0-73,-6 2 0,0 0 0,2 0 0,0-1 0,-1 1 0,1-1 0,0 0 444,-1-1 0,1 0 0,0 0 0,0-1 0,0 1 0,-2 1 0,-1 0 0,4 0 0,-2 0 0,-1 0 0,0 1 0,-2 0 0,1-2 0,0 0 0,0 0 0,0 0 0</inkml:trace>
  <inkml:trace contextRef="#ctx0" brushRef="#br0" timeOffset="82472">17911 9655 0,'-31'13'0,"1"0"0,-1 0 0,1 1 0,-5 2 0,-1 1 0,2-1 0,8-3 0,-6 4 0,9-5 0,0 1 0</inkml:trace>
  <inkml:trace contextRef="#ctx0" brushRef="#br0" timeOffset="82789">15504 11131 16253,'34'11'262,"0"0"1,0-1 0,0 1 0,0 0 0,-1-1 0,-3 0 0,0 0-1,2 1-918,-2 0 1,1 1-1,1 1 1,-1 0 0,0 0 355,1 2 1,-1 0-1,1 1 1,-1 0 0,-1 0-7,5 0 0,-1 0 0,0 0 1,2 2 290,-7-3 1,1 0-1,1 2 1,0-1-1,0 0 1,-2-1 122,2 0 1,-2 0 0,1-1-1,-1 0 1,0 1-165,-2-1 1,0 1 0,-1-1-1,3 1 1,2 2-243,-1-2 1,3 1 0,3 2 0,0 0 0,1 0-1,-1-1 1,-2 0 0,-3-2 225,3 3 1,-2-2 0,-2 0 0,1 0 0,4 2-68,-6-3 0,4 1 1,2 1-1,1 0 0,0 1 1,0-1-1,-3-1 1,-2 0-1,-5-3 41,4 3 1,-5-2 0,-1 0 0,2 0 182,7 3 0,2 0 1,-1 0-1,-5-1-103,3 3 0,-3-1-294,-6-3 0,0 0 1,-1-1 99,-2-3 1,-1 0 58,-3 3 1,-3-3 227,-3-8-627,-16-2 36,-4-5-2281,-5 0 3434,-13-9 0,15 8 1,-4-4-1</inkml:trace>
  <inkml:trace contextRef="#ctx0" brushRef="#br0" timeOffset="82976">17761 11911 13072,'5'3'1244,"-1"-1"-4521,-4-2 1698,28 34 1836,-19-13-336,7 3 0,-3 2 166,-16 5 824,-7 2-822,-8-7 1,-3 0-86,7-6 1,-1 0-43,-6 1 1,-6 2 0,4-3-492,5-3 0,0-1 100,-9 4 1,-1-1-1211,5-6 1,0-3-1639,-7 3 3187,9-7 0,2-1 0,7-3 0,-1-2 0</inkml:trace>
  <inkml:trace contextRef="#ctx0" brushRef="#br0" timeOffset="86640">18321 9573 3811,'33'-4'758,"-1"1"0,-7 0 0,2-1-479,-1 0 1,5 0 0,3-1 0,0 0 0,-3 0-17,5-1 0,-1 0 0,2 0-175,-6 2 0,2-2 0,0 1 0,1 0 0,-2 1-18,1-1 0,-2 1 0,1 1 0,4-1-50,-2 1 1,3-1 0,2 1-1,2 0 1,-1 0 0,1 0 0,-3 1-61,1-1 0,-1 1 1,-1 0-1,1 0 0,0 0 1,1 0-64,-6 1 0,2-1 1,0 0-1,0 0 1,0 0-1,0 1 1,-1-1-1,-1 1-412,5 0 0,0 0 0,-1 1 1,-2-1-1,-2 1 0,-2 0-578,3 0 1,-3 0 0,0 1 1002,9 0 0,1-1 0,-9 1 0,0 1 0,-7 0 1</inkml:trace>
  <inkml:trace contextRef="#ctx0" brushRef="#br0" timeOffset="87107">18417 13128 13790,'33'4'501,"-1"0"0,1 0 0,-1-1 1,-1 2-1,-2-1 0,3 2-1157,-3-2 1,3 1-1,0 0 1,0 0 0,-2 0-10,6 2 0,-2 1 1,2-1 664,-5-1 0,1 0 0,1 0 0,0 0-332,-1 0 0,0-1 1,0 1-1,0-1 220,0 1 0,1-1 0,-1 0 0,0 0-79,-1-1 1,0 0 0,1 0 0,1-1-357,-2-1 1,3 0 0,0 0 0,1-1 0,-2 0 0,-2 0 218,1-1 0,-2 0 0,-1-1 1,1 1-1,5 0 0,3 0 1,-4 0-1,-6-1 0,7-5 1</inkml:trace>
  <inkml:trace contextRef="#ctx0" brushRef="#br0" timeOffset="91076">16325 12458 6465,'2'7'3110,"0"-1"-626,-2-6-1977,0 0-118,-37 15 225,15-11-556,-1 4 1,-1 0 51,3-10 32,6-1 29,-9-10 40,10 0 1,0-3-680,0 0 0,-1-2 468,0-7 0,1-2-18,2 0 0,1-1-824,0-5 1,-1-3 839,4 9 0,0 0 1,1-1 1,-1-2 0,0-1 0,0-4-29,1 3 1,-1-5-1,1-2 1,-1-1-1,0 1 1,1 3-484,1 4 0,1 2 1,-1 1-1,1-1 0,-1-2 482,0-1 1,0-1-1,-1-2 1,0 0-1,1-2 1,0 1-1,1-1 4,1 1 1,0-1-1,1-1 1,0 0-1,1 0 1,-1 1-1,1 1 1,-1 3-244,1-1 0,0 2 1,0 1-1,0 1 0,0-2 1,1-2 277,0 3 0,-1-3 0,1 0 0,0-1 0,0-1 0,0 0 0,1 1 0,0 1 0,2 2-127,0-4 0,0 2 1,2 1-1,0 0 0,0 1 1,1-1-1,0 0 138,1-1 0,0 0 1,1 1-1,1-1 1,-1 1-1,1-1 1,0 1-67,-1 0 0,1 0 0,-1 0 0,1 0 0,0 0 0,1 1 0,-1 1 80,2-2 1,0 1 0,1 0-1,0 1 1,0 0 0,1 2 97,2-2 0,1 2 0,0 0 0,0 2 0,0 1-31,3-7 0,1 3 0,3-1 59,-3 6 0,2-1 1,1 1-1,2 1 0,0 4-96,3 3 1,0 3-1,1 1 1,1 1 6,-1-1 0,1 1 0,0 1 0,1 2-48,0 1 1,2 3 0,0 1 0,-2 2 37,3 1 1,-1 3 0,0 1 26,2 1 1,0 2 0,0 1 13,1 2 1,1 1 0,-1 3-16,-8-2 1,1 1-1,-1 1 1,0 1-7,0 0 0,1 2 0,-1 2 1,1 2-28,-3-1 1,2 3-1,-1 1 1,1 2 0,-1 1-1,0 1-55,-3-1 0,0 1 0,0 0 1,-1 2-1,0 1 0,0 1 1,0 1-26,-1-2 0,0 2 0,0 1 0,0 1 0,0 1 1,-1-1-1,0 1 0,-1-1 0,-1-1-16,0 1 0,-1-1 1,-1 0-1,0 0 1,-1 0-1,0 0 1,-1 0-1,0 1-13,-1 0 0,-1 0 1,1 1-1,-2 0 1,0 0-1,0 0 1,-2-2-1,0-1-102,0 2 1,-2-1 0,0-2 0,-1 1-1,-1 1 1,1 1 99,-1 3 0,-1 1 0,1 2 1,-1 0-1,-1 0 0,0 1 1,-1-1 40,-1-1 1,-1 1 0,0-1 0,-1 1 0,0-1 0,0 1 0,-1-1 15,1 0 1,0 0 0,-1 0 0,0 0 0,0-1 0,-1 0 0,-1-1 12,-1 2 1,0 0-1,-1-2 1,-1 1-1,-2-2 1,0 0-3,-2-3 1,-1-1 0,-2 0-1,1-1 1,-1-1 0,0-1 21,-3 6 1,1-3 0,-2 0-1,-1 1-23,1-1 1,-1 0 0,-2 0 0,0 0 0,-2-3 99,-1-2 1,-2-1 0,-1-2 0,0-1 0,-2 0 6,-1 1 1,-2-2 0,0-1-1,-1 0 1,0 0-47,1 0 1,-1 0 0,0-1 0,0 0 0,-1-1 13,1-3 0,-1 0 0,1-1 0,0-1 0,2-1 3,0-2 0,2-1 1,0 0-1,0-2 7,0 1 0,0-1 0,-1 0 1,0-1-34,1 0 0,-1-1 1,1-1-1,-1 0-62,0-1 0,1 0 0,-1-1 0,1 0 168,0 0 1,1 0-1,-1-1 1,-3-3-234,-2-1 1,-3-2-1,-1-2 1,-1-1 0,1 1-1,4 0-75,-3-1 0,3 0 0,0 0 1,-3-1 78,3-1 1,-4-1 0,0-1 0,0 0 0,2-1-1,4 0 6,2-1 1,3 0-1,2-1 1,-1-2-54,-2-3 1,0-2-1,0-2 1,0 0-1,3 1 46,0-1 1,2 2-1,0-3 1,1-3-52,2 0 0,-2-4 0,1-2 0,2-1 0,1-1 0,4 0-96,4 2 0,2-1 0,3 0 0,1-1 0,1 0 0,-1 0 43,1 0 1,-1-1 0,1 0 0,1-1 0,1 1 0,2-1-30,0 4 1,3-1 0,0 0 0,1 0 0,0 1 0,2 0 0,0 1-63,1 0 0,1 2 1,1 0-1,1 1 1,0-1-1,0 0-290,1-1 1,0 0 0,1-1 0,0 1 0,2-2 0,1-1 545,-2 5 1,3-2 0,0-1 0,1-1 0,0 0 0,0 0 0,0 2 0,-2 2 0,-1 3 0,4-10 0,-3 4 0,1 1 0,1-2 0,-1 5 0,1 0 0,-1 0 0,0 0 0,0-1 0,1 1 0</inkml:trace>
  <inkml:trace contextRef="#ctx0" brushRef="#br0" timeOffset="93663">23845 10448 14680,'-8'-1'1750,"3"1"-1716,5 0 380,0 0-414,25 6-3277,0-1 3273,1 1 0,4 0 100,-2-1 1,1 0-883,7 1 1,2-1 870,-10-1 0,1 0 0,4 1-79,-3-1 1,5 0-1,2 1 1,2-1-1,-2 1 1,-3-1-422,3 0 1,-3 0-1,1 0 1,3 0 405,-8-1 0,3 1 0,1 0 0,1-1 1,0 1-1,-1 0 0,-1-1-224,7 1 1,-1-1 0,-1 1 0,-1-1-1,-2 0 151,0 1 1,-2-1 0,0 0 0,3 1-88,-5-1 1,2 1 0,2-1-1,0 1 1,0 0 0,-1-1 0,-3 1-632,10 1 0,-3 0 1,-1 0-1,0 0-20,2-1 1,1 1 0,-2 0 0,-2 0 269,2 0 1,-2 0 0,-5-1 549,-6 0 0,-4-1 0,1 0 0,-9-1 0</inkml:trace>
  <inkml:trace contextRef="#ctx0" brushRef="#br0" timeOffset="94563">24296 13935 11345,'5'5'2462,"-2"-1"-1547,-3-4-184,38 8-1743,-16-4 0,2 1 1197,11 2 0,1 0-5,1 0 1,-1-1-5,-4 0 1,3 0-54,-6-2 1,4 1 0,0 0 0,-1-1-667,4 1 0,-1 0 1,3 0 524,-9-2 1,3 1-1,0 0 1,0 0 0,-1-1-356,1 0 1,-2 0 0,1 0 0,-1-1 271,3 1 0,-1-1 0,1 0 1,0 0-15,1 0 0,-1 0 0,1 0 0,0 0-363,0-1 1,-1 1-1,1-1 1,1 1 200,1-1 1,2 0 0,1 0 0,0 0 0,0 0-380,-2 0 1,0-1-1,0 1 1,1-1 0,0 0 612,-3 0 0,2-2 0,0 1 0,-1-1 0,-1 1 0,-4 0 0,2 0 0,-3 1 0,-2-1 0,-2 0 0,11-4 0,0 0 0</inkml:trace>
  <inkml:trace contextRef="#ctx0" brushRef="#br0" timeOffset="96460">25035 10544 6966,'36'-1'724,"1"1"0,-6 0 0,1-1-606,-3 1 1,3 0-1,0-1 1,-1 1-1212,2 0 1,0 0 0,-1 0 495,1 0 0,0 0 1,0 0 641,-3 0 1,0 0 0,1 1-211,-1-1 1,3 1 0,-2 0-1,-2-1 33,5 1 1,-2 0 54,-3 0 1,0 0 0,-7 0-160,-9-1 1128,-12 0-1303,-13-1 156,-13-1-137,-7 1 1,-9 0 0,-1 0 787,10 0 0,-1 1 0,-1-1 0,0 1-215,2 0 1,-2-1-1,0 1 1,0 0 0,-1 0 97,1-1 1,-1 1-1,-1 0 1,1 0-1,2 1 1,1-1-100,-1 0 0,2 0 0,1 0 0,-2 0-15,0 0 0,0 0 0,-2 0 1,0 0-1,0 0 295,-3 0 0,-2 0 1,1 0-1,1 0 1,3 0-274,-2 0 0,2 0 0,-1 0-131,-2 0 1,-2 1 0,1-1 0,8 0 21,8 0 0,5 0-129,-7 2 45,17 0 1441,13 2-1406,14-2 0,10-1 0,2-1-49,-2 0 0,2 0 1,1-1-1,1 1 13,-3-1 0,2 0 1,0 1-1,0-1 1,0 0-174,4 0 1,0-1 0,0 0 0,0 0 0,-2 0 163,3 0 1,-1 0 0,-1-1 0,1 1-327,1 0 1,-1-1 0,2 1-1,1 0 314,-6 0 1,1 0-1,1 0 1,1 1 0,-1-1-1,-1 0-283,4 0 1,-1 0 0,0-1-1,-1 1 1,0 0 197,-1 0 1,0 0-1,-1 0 1,-1 0-1,-2 0 135,8 0 1,-3-1 0,-7-1-211,0-3 785,-40-7-858,-24 2 866,2 2 1,-9 2-396,12 4 1,-5 1-1,-3 0 1,-1 1-1,1-1 1,3 1-101,-3-1 0,2 0 0,0 1 0,-3-1-49,5 1 1,-2 0-1,-2 0 1,-1 0 0,1 1-1,2-1 1,2 1-80,-4-1 1,2 1 0,2 1 0,0-1 143,-1 0 0,0 1 0,0-1 0,1 1-370,1-1 1,1 1-1,0 0 1,1 0 346,-8-1 1,2 1-1,0 1-74,6-1 0,1 0 0,0 2-155,-12 0 0,6 3-602,15 9 1914,18 4-1376,23-6 1,17-3 0,2 0-220,-10-3 0,1 0 0,2-1 0,1 0 1,-1 0 212,2 1 1,-1-1-1,1 1 1,1-1-1,2 0-214,-6-1 0,2 0 1,2 0-1,0-1 1,1 1-1,-1-1 0,-1 1 1,-1-1 389,4 1 0,-1-1 1,-1 1-1,0-1 1,-1 1-1,-1-1 1,2 0-1,-1 0 1,0 1-1,-2-1 1,-2 0-1,6 1 1,0 0-1,0-1 1</inkml:trace>
  <inkml:trace contextRef="#ctx0" brushRef="#br0" timeOffset="97377">24310 13949 10744,'34'0'56,"0"1"0,0 0 0,1-1 1,-1 1-1,0 0 0,6 0 1,-1 0-1,0-1 0,-2 1 1,-2 0-342,6 1 1,-4-1 0,0 0 214,-7 1 1,0-1 0,1 0 0,-1 0-8,1 1 1,0-1 0,1 0 0,-1 1 27,-1-1 1,0 1 0,1-1 0,2 1-101,0-1 1,2 1-1,2 0 1,1 1 0,-2-1-1,-4-1-23,2 1 0,-3 0 0,0 0 0,2-1 70,3 1 1,3 1 0,0-1 0,-1 0 0,-5-1-260,3 0 1,-4 0 0,-3-1 178,3 1 0,-3-1 84,4-1 0,-5 0 907,-10-3-361,-24-8-302,-16 0-49,-1 3 0,-6-1 0,-4-1 0,4 2 52,1 1 1,2 1-1,-4-1 24,3 1 0,-4-1 0,-2 0 1,-1 0-1,0 0 0,0 2 138,0-1 1,-1 2 0,-1 0 0,1 1 0,1-1 0,2 1-280,-7-2 0,3 1 0,1 0 0,-2 0-31,2 1 0,-1 0 0,-1 0 1,4 1-1,6 0 539,-1 2 0,6 1-608,-7 0-184,5-1-98,19 2-142,3 0-950,12 1-17,3-1-701,14-5 505,6-4 1655,-2-6 0,-1 1 0,-1 0 0,-8 3 0,0 0 0</inkml:trace>
  <inkml:trace contextRef="#ctx0" brushRef="#br0" timeOffset="98627">24104 10557 9763,'-8'-20'810,"-1"0"1,-2-11-657,3 3 0,1-2-617,3 8 1,0 1 792,2-4 1,-1 0-1020,2-2 0,-1 0 865,3-1 1,0-1-74,2 0 1,2-2-593,2 1 0,3-3 0,3 1 638,-1 6 1,2 0 0,0 0 0,1 0-50,0 0 0,0-1 0,1 1 0,2 1-345,3 0 1,2 0-1,2 0 1,0 2-1,-1 2 263,4-2 0,0 3 0,2 0-252,-1 1 1,3-1 0,1 1 0,-1 3 248,1 0 0,1 3 0,4 1-20,-8 4 1,3 1-1,3 0 1,1 1 0,0 0-1,-1 0 1,-3 1 21,0 0 0,-1 0 1,-1 1-1,0 0 1,4 1-14,-1-1 1,3 0 0,1 0 0,1 1 0,-1 0-1,0 1 1,-2 3-32,-1 1 1,-1 2-1,-1 2 1,0 0-1,-2 0 1,0 0 10,6 2 1,-2 0-1,0 1 1,1 1-1,-3 1 0,2 2 1,0 0-1,-1 1 1,-3 0 145,-3 1 1,-2 0 0,-1 2 0,0 2-172,-4 1 1,1 3 0,-1 1 0,-2 3-1,-1 0-29,-2 2 0,-2 2 0,-1 1 0,-1 1 0,-1 0 0,0-2 15,1 0 0,0 0 0,-1-1 1,-2 1-1,-3 2-14,-4 1 0,-3 3 1,-2 1-1,-2-1 1,-1-3-1,-2-5 41,-4 2 1,-4-5-1,-1-1 28,0-1 0,0 1 0,-3-2 0,-3-2 116,-8-2 0,-5-3 1,0-3-1,2-1 47,4-1 0,2-2 1,-3 0-82,-3 0 1,-3 0 0,0-1-1,4-3-59,-4-5 0,3-2-23,-2-1 0,1-2-84,0-2 0,0-1-121,0-2 1,0-1-104,0-1 0,-1-2-468,7 0 0,-2-3 1,0 0-1,3 1 261,4 1 0,2 2 0,-1-4-69,-3-4 0,-3-4 0,3 0 1,4 2 502,3 1 0,6 0 81,3-15 0,4 3 0,-2 12 0,15-4 0</inkml:trace>
  <inkml:trace contextRef="#ctx0" brushRef="#br0" timeOffset="101811">19606 13005 8731,'4'2'1806,"-1"-1"-234,-3-1-1572,40 13-316,-19-6 257,7 1 0,0 1-205,1-2-216,-4-3 1,5 0-1,-1 0-206,-4-1 1,0 1 685,5 0 0,3 0 0,-4-1-38,-6-1 0,-3 1-225,1-1 0,-1 1-392,18 1-458,-15 0 0,1-1 892,14 4 1,-9-2 0,-13-1-1</inkml:trace>
  <inkml:trace contextRef="#ctx0" brushRef="#br0" timeOffset="103828">25527 12950 6546,'6'2'36,"-1"-1"-319,-5-1 1,0 0-1</inkml:trace>
  <inkml:trace contextRef="#ctx0" brushRef="#br0" timeOffset="105030">25554 13019 12344,'2'4'3271,"-1"-1"-541,-1-3-2637,-55 56-1732,34-35 1,-2 2 1103,1 0 1,-4 2 0,0 2 0,1-2 134,-3 2 0,1 0 1,0-1 399,4-3 0,0-1 0,-1 1 0,1 0-145,-3 1 1,1 0-1,-1 1 1,0-1 144,0 1 0,0 0 0,-1 0 0,-2 2-203,4-4 1,-2 1-1,0 1 1,-1 0-1,0 0 1,0-1 179,0 1 0,-1 0 0,0-1 0,1 1 0,-1-1 1,0 1-12,1-1 0,-1 1 0,0-1 0,1 0 0,0 0 1,0-1 24,-2 2 0,0-1 0,0 0 0,1 0 0,0-1-47,4-3 1,0 0-1,0-1 1,1 0 0,2-1-70,-7 5 0,2-1 0,-1 0 184,4-3 0,-1 1 0,0 0 0,2-2-431,0 1 1,2-2 0,0 0-682,-3 3 0,1-1 365,2-2 1,2-2-2063,0-1 3102,15-21 0,3 5 0,1-8 0</inkml:trace>
  <inkml:trace contextRef="#ctx0" brushRef="#br0" timeOffset="105329">24036 12827 15030,'8'2'571,"-1"0"-492,-7-2 2172,109 72-3344,-86-55 1,-2-1 0,4 2 804,-1-1 1,3 2 0,3 2 0,0 0 0,-1 0 0,-3-1 256,1 1 1,-3-1-1,0 1 1,3 2 72,-1-1 1,1 2 0,2 2 0,0-1 0,-1 1 0,-1-2-162,0 1 1,-1-2 0,0 1 0,0 0-1,1 1 119,-3-3 0,0 2 0,1-1 0,1 1 0,0 1 0,-1-1 0,0 1-31,-1-1 0,1 1 0,-2 0 1,1 0-1,1 0 0,-1 1 1,2 0-239,-3-1 1,1-1 0,1 2-1,0 0 1,0 0 0,0 0 0,-1-1-1,1 0 1,-2 0 178,4 3 1,-1-1 0,-1-1 0,0 1 0,1-1 0,-1 0 0,1 1-2,1 1 1,2 1-1,-1 0 1,1 0 0,-2-1-1,-1-2 1,-3-3-83,1 0 1,-3-2 0,-1-2 0,1 0-190,5 6 1,0-1-1,-1-1 84,-3-2 0,0-1 0,0 1-345,4 4 0,2 0 1,-4-2 350,-4-3 0,-1-1 305,6 5 1,-5-5-71,-16-13 1188,-6-5-1151,-19-17 0,13 10 0,-11-10 0</inkml:trace>
  <inkml:trace contextRef="#ctx0" brushRef="#br0" timeOffset="105835">25977 9408 11056,'-31'9'309,"0"0"0,3 1 0,-2 3-150,4-1 0,-3 0 0,-3 3 0,-2 3-524,8-2 1,-3 1 0,-2 3 0,-1 2 0,-1 0 0,1 0 0,0 0 0,1 0 0,2-3 205,0 1 0,2-1 0,1-1 1,0 0-1,0 0 0,-2 1 0,-2 2 70,4-2 0,-2 1 0,-1 0 0,-1 2 0,-1 0 0,0 0 0,0 0 0,0 0 0,1 0 0,1 0 0,1-1 89,-2 2 0,0 0 0,1 0 0,0 0 0,0 0 0,1-1 0,1 0 0,0 0 0,1-1-63,-2 1 1,2-1 0,0-1-1,0 0 1,1 1 0,-1 0-1,-1 0 63,0 1 0,0 0 0,-2 1 0,1 0 0,0 0 0,0-1 0,0 0 0,2-1-212,-2 1 0,2-1 0,-1 0 0,2-1 0,-1 0 0,-1 0-374,-5 3 1,0-1 0,0 0 0,0-1 0,2 0 245,-2 1 1,1 0-1,0-2 1,0-1 339,-1-2 0,-2-1 0,3-2 0,6-3 0,-5-2 0,-2-4 0</inkml:trace>
  <inkml:trace contextRef="#ctx0" brushRef="#br0" timeOffset="106063">23858 9614 8466,'28'11'331,"0"0"1,-4-1 0,1 1-144,8 2 1,5 0-1,0 0-895,-5 1 0,0-1 0,1 1 787,-6-2 1,1 0-1,2 0 1,2 2-11,-6-2 0,2 0 1,1 1-1,2 1 1,1 1-1,0 0 0,2 0-125,-5-1 0,2 1 1,1 0-1,1 1 1,1 1-1,0-1 1,0 1-1,0-1 1,-1 1-1,0-1 1,-1-1 47,3 2 0,-2-1 0,0 0 0,-1 0 0,1 0 1,0 0-1,1 0 0,1 1 0,1 1-87,-5-2 1,1 0 0,2 1-1,0 0 1,2 1 0,0 0 0,-1 0-1,1 0 1,-1 0 0,0 0 0,-2-1-1,-1-1 1,-2 0 0,-2-2-77,8 5 0,-3-2 1,-2-1-1,-1 0 0,0-1 1,1 1-1,1 1-195,-2-1 1,1 0 0,0 1 0,1 0 0,0 0 0,0-1 0,0 1 0,-1 0 0,-2-1 331,6 2 0,-1 1 0,-1 0 1,0 0-1,-1-2 0,-2 0 1,-3-2-1,2 2 0,-3-3 1,-1 0-1,1 1 0,4 2 1,0 0-1,0 1 0,0-1 1</inkml:trace>
  <inkml:trace contextRef="#ctx0" brushRef="#br0" timeOffset="106801">29341 11624 13916,'32'-1'360,"0"1"1,-1 0 0,1-1 0,6 1-1,-1 0 1,1 1-1171,-3 0 1,0 0 0,3 1-1,3 0 867,-9-1 1,3 0 0,2 1 0,1-1 0,0 1 0,0-1-1,-1 1 1,-3-1-347,1 0 1,-2 0 0,-2 0-1,1 0 1,2-1 0,2 1 231,-3 0 0,3 0 0,2 0 0,1 0 0,0 0 0,-1 0 0,0-1 0,-2 1 0,-2-1-161,2-1 1,-2 1 0,-1-1 0,-1 0-1,0 0 1,1 0 22,1 0 1,1 0-1,-1 0 1,1 0-1,0-1 1,0 1-353,1-1 1,0 0 0,1 0 0,-1 0 0,0 0 0,-1 0-1,-2 0 1,0 0 0,-1 0 0,0 0 0,1-1 0,0 1 515,4-1 0,1 0 0,0 0 0,0-1 0,-3 1 0,-3 1 0,4-1 0,-4 0 0,0 0 0,1 0 0,0 0 0,0-1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31T03:22:26.6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3924 5497 9349,'6'7'1092,"-1"-2"1467,-5-5-2150,0 0-750,34-52-526,-7 31 1,4-1 832,-7-2 1,0-3-1,3 3 2,1 6 0,2 2 1,-1 1 27,6-2 0,-1 2 1,1 1 0,1 0-435,-1 2 0,-1 1 341,0 2 1,-2 1 38,-2 1 1,1 4 51,-3 4 1,3 3 0,-4 1-22,-2 1 1,-1 3 9,12 6 0,-5 3 17,-19-3 0,-3 3 39,0 10 0,-2 1 22,-2-7 1,-2 1-65,-1 7 0,-1-1 199,-5 9 735,-3-4-651,-3 1 657,4-13-1024,1-1 12,4-13 126,4-4 75,4-2 126,24-4-143,-4-6 0,3-1 209,2 0 1,2-2-302,-7 1 1,2-1 0,-1 0-17,-4 1 0,0 1 0,2-2-13,2 1 1,3-2 0,0 0 0,-1 1-3,2 0 0,-1 0 0,3-1-3,-4 3 0,4-1 1,0 0-1,0 0 0,-2 3-274,-1 1 1,-2 1 0,-1 1 0,1 0 258,8-2 0,1 1 1,-3 1-10,6 4 1,-5 3-115,-2 7 225,-6 15 50,-13-4-22,-3 8-3,-9-8 87,-2-2 37,1 5-214,0-8-2,4 3 64,5-9-61,8-1 40,4-5 0,3-1 448,-2-1 1,2-1-536,9-2 0,5-2 0,1-1 15,-11 0 0,0 0 0,1-1 0,0 0 17,2 0 1,2 0 0,-1-1 0,2 0-7,-3 1 0,2-2 1,0 1-1,-2-1 1,-1 2-341,3-1 1,-3 1 0,1 0 339,5-1 0,1 0 0,-4 0-16,-5 2 1,-3 1-66,-1 0 1,-3 1 95,-3 0-334,-2 3 717,-17 4 617,-5 4-586,0 8-114,-13 4 2000,-1 3-2210,-1 1-185,0 6-138,10-3 88,10-2 68,14-13 0,6-4 21,-1-4 0,2-1-613,12 0 0,3-1 613,-3-3 0,3-2 17,-7 0 0,3-2 0,1 0 0,-2 0-227,3 0 0,0-1 1,1 0 223,0-1 1,2 0 0,0 0-1,-3 0-19,1 0 1,-3 0-1,4 0-70,-4 2 0,3-1 0,1 0 0,-2 1 0,-2 0-374,2 0 1,-3 0 0,2 1 431,1-1 0,3 0 1,-1 1-1,-7 1-134,-3 3 0,-5 1 207,4 3 14,-7 2 311,-16 2 1953,-6 2-1659,-3 6-412,0-4-84,0 3 20,20 0-135,5-6 395,0-3 1,4 0-403,4-4 0,3-3 0,-1 1-269,-3-1 0,0 0 1,1 0 238,1 0 0,2-1 0,1 0 1,-2 0-88,2-1 0,0 0 1,1-1-278,0 0 0,2 0 0,0 0 0,0-1-427,-4 1 1,1-1 0,-1 1 0,0-1 434,1-1 1,1 0-1,-2-1 1,-2 2-1,7-2 1,-5 1-1,-4-5 1</inkml:trace>
  <inkml:trace contextRef="#ctx0" brushRef="#br0" timeOffset="1532">8163 4704 12437,'8'1'3276,"-1"-1"-2321,-7 0 1610,0 0-2324,47-11-3518,-12 3 3075,-11 2 0,5 0 1,-2-1 265,5 0 1,0 0-715,5-1 0,2 0 650,-11 3 0,0 0 0,2-1-389,1 0 0,0 1 1,1-1 378,0 1 1,1-1 0,1 0-36,0 1 0,2-1 0,1 0 1,-1 1-80,-1-1 0,-1 1 0,1 0 0,-1-1-25,-1 1 1,0 0 0,0 0-1,-1 0-570,9-2 1,-1 1-1,-7-1-369,-12 3 1,-2-1 1087,4-6 0,-5-1 0,-14 5 0,-1-6 0</inkml:trace>
  <inkml:trace contextRef="#ctx0" brushRef="#br0" timeOffset="1746">9010 4389 11465,'0'-3'854,"0"0"-4131,0 3 2474,47-14 1108,-18 8 68,5-3 1,4 1-248,-4 5 0,-1 1 0,-7 0 0,1 1 120,1 1 0,1 2 1,-2 1 164,-2 2 1,-3 4 468,-1 5 1,-6 2-172,-10 15-994,-12-11 1,-7 0 452,-3-3 0,-3-1-95,-4 2 0,-2 0-758,-4 0 0,-2-1 667,10-5 0,-1-1 0,-2 1-717,-6 1 1,-5 1 0,-1-1 0,3 0 734,-2 0 0,2-1 0,0 0 0,-4 1 0,0 1 0,5-3 0,10-4 0,0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31T03:22:44.1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4362 4157 16598,'3'-4'1271,"3"-1"-915,1 2-174,4-1-148,2-2-34,5-3-154,8-3 0,4-2-1485,-10 5 1,1 0 1181,2-1 1,2-2-1,-1 3 370,0 1 1,0 1 196,10 0 1,4 3-197,-6 6 0,1 3 0,-1 1 65,-5-3 1,-1 1 0,0 3-412,8 7 1,0 5 0,-5-1 426,-10 0 1,-2 0-18,5 6 0,-2 1-318,-8-8 0,-2-1 331,9 14 2263,-3-4-2341,3 0 87,-3-10 0,4-2 123,-4-10 34,4-3-148,3-3 72,4-4-87,4-4 14,3-4-10,-7 2 1,2-2-58,3-1 1,0 0 3,1-1 0,0 2 10,-2 0 0,0 2-64,-1 4 0,-1 3 590,-8 0 0,0 3-501,5 2 0,3 2 1,-2 2 36,0 2 0,-2 2-365,7 1 1,-2 1 369,-9-1 1,-1 0-1027,-1-1 0,-1 0 1049,10 3-19,-10-4 1,1 0 464,1-2 1,1-1-457,4 0 0,1-2-34,2 1 1,0-1-320,1 0 0,2-3 345,-4-1 0,1-2 1,-1 1-12,6-2 1,3-1-17,-6-1 1,5-1 0,1-1-1,1 0 1,-4 0-252,-2 1 0,-1 0 0,-1 0 0,1 0 304,7-2 0,1 0 1,-1 0-1,-3 1-53,-4 1 0,-2 1 0,-2 2 3,0 2 0,-3 2 1337,7 3-1262,1 2 86,-7 6-399,6-2-446,2 0-593,3-4-1586,-4-3 2860,-7-5 0,0-1 0,-1 3 0,6-7 0</inkml:trace>
  <inkml:trace contextRef="#ctx0" brushRef="#br0" timeOffset="798">8928 4198 11835,'-2'-5'381,"0"1"243,2 4 334,38 0-1008,-2 0 308,-12 0 1,2 0 0,5-1-812,2-1 1,5 1 0,2-2 0,0 1 0,-3 0 567,-2 0 1,-3 1-1,2-1 1,2 0-196,-5 0 1,3 0 0,1 0 0,1 0 0,-1 1 0,0-1 0,-4 0 167,10 0 1,-4 1 0,0 0 0,1-1-293,-7 1 1,1 1 0,0-1 0,0 0 0,0 1 281,-1-1 1,0 0 0,0 1 0,2 0 0,2 0-138,-3 0 0,2 1 1,2-1-1,2 1 1,-1 0-1,0 0 1,-1 0-1,-2 0-54,4 1 1,-3-1 0,0 1 0,0-1-1,0 1 1,2 0-18,-2-1 1,2 1 0,1 0 0,-1-1 0,0 1 0,-3 0 0,-3 0 75,5 1 0,-3-1 0,-4 1 0,-2 0 588,0-1 1,-5 1-435,6 1 1989,-19-1-1499,-22-2-350,-17-1 1,-7 0-129,1 0 1,-2 0 29,9 0 1,-2 1 0,-1-1 0,1 0 90,2 0 0,0 0 0,0 0 0,-1 1 195,-1-1 0,-1 0 1,-1 1-1,-2 0-201,2-1 1,-3 1 0,-1 0 0,-1 0 0,1 0 0,2 0-453,-1 0 0,2 0 0,0 0 0,0 0 0,-3 1 335,5-1 0,-2 0 0,0 1 0,-1-1 0,0 1 0,1-1 0,2 0-9,-3 1 0,2 0 0,1-1 1,-2 1-1,-4 0-46,7 0 0,-4 0 1,-3 1-1,-1-1 0,-1 1 1,0-1-1,1 1 0,1-1 1,2 1-1,4-1 113,-10 0 0,4 0 1,3 1-1,-2-1 1,-4 0-41,7 0 0,-3 1 0,-3-1 1,0 1-1,-1-1 0,2 1 1,3-1-1,4 0 0,6-1 39,-16 1 1,9 0 291,-3-1 0,15 0-695,23-2 381,16-2 1,15-1 0,6 0-1,-3 0-45,-6 0 0,-1 1 0,2 0 0,4 0-16,-6 0 1,4 0-1,3-1 1,2 0-1,0 0 1,1 1-1,-1-1 1,-2 1-1,-3 0-3,4-1 0,-3 2 0,-1-1 0,0 0 0,1 1 0,2-1 4,-2 1 1,2-1-1,0 0 1,1 1 0,0-1-1,0 1 1,1 0 0,-1 0-48,1 1 0,0-1 1,0 1-1,1 0 1,-1 0-1,1 1 1,1-1-1,0 2-266,-4 0 0,0 0 0,2 1 1,-1 0-1,1 1 0,0-1 1,0 1-1,-1-1 0,-1 1 1,-1-1-83,3-1 0,-1 1 1,-1-1-1,0 0 1,-1 1-1,0-1 0,0 2 1,0 0 259,6 1 1,1 1 0,0 1 0,-1 0 0,-3 0 0,-5 0 0,-6-2 0,0 2 0,-6 0 0,8 5 0</inkml:trace>
  <inkml:trace contextRef="#ctx0" brushRef="#br0" timeOffset="932">9680 4458 14843,'-30'0'-227,"1"1"0,-1 0 0,1-1 1,5 4-97,-9-1 1,-6 1 0,20 0-325,37 0 0,14 0-446,-8-2 1,3-1 0,5 0 916,-5-1 0,6 0 1,3 0-1,3-1 0,-1 0 1,-1 1-1,-3-1 1,-4 1-1,8-1 0,-6 1 1,5 0-1,0-1 1,1 0-1,-1 0 0,1 0 1,-1 0-1,1 0 0</inkml:trace>
  <inkml:trace contextRef="#ctx0" brushRef="#br0" timeOffset="3583">16845 4225 12706,'5'8'2240,"-1"-2"-1557,-4-6-310,0 0-435,48-15-1577,-18 12 1,3 1 1358,-3-2 0,2-2 0,2 1 292,0 4 1,3 1 0,0 1 0,-3 0-439,0 0 0,-1 0 1,0 0 404,1 0 1,1 1 0,1-1 0,-3 1 5,1 0 0,-2 0 0,0 1-14,0-1 0,-1 0 0,0 1-83,-2-1 0,0 1 0,-1 0 54,10 1 1,-2 0-900,-5 0 0,-2 0 792,-6-1 0,-2 1-311,7 2 1911,-15-1-1435,-20-1 103,-15-1 1,-8-1-157,1 1 1,-3-1 109,1 1 0,-4-1 0,-2 0 16,3-1 1,-2 1-1,-2-1 1,-2 1-167,6-1 1,-2 0 0,-1 0 0,-1 0 0,1 0 0,1-1 134,0 1 1,0 0 0,1 0-1,0 0 1,-1 0-5,3-1 0,-2 1 1,0 0-1,2-1 0,2 1 1,3-1 55,0 0 0,3 1 0,0-1 199,-3-1 0,-1 1 1,8 1-390,7 4 200,2-2-65,31 1 0,13-1 379,-5-1 1,1 0-415,4 0 1,1 0 56,3 0 1,4-1-38,-11 0 0,3 0 0,2-1 0,0 1 0,-4 0 52,4 0 1,-2-1 0,2 1-99,3 0 0,4 0 1,-2 0-1,-5 0-44,-3 0 0,-3 0-48,-6 0 1,-1 1 1919,5 0-1683,-19-1-2267,-34 1 2035,-12-1 86,7 0 1,-3 0 3,3 1 0,0 0-108,-3 0 0,-1 0-44,2 1 0,-1-1-24,3 1 1,0 0-64,5-1 1,1 1-65,4-1 0,3 0-2955,-6 6 1203,18-4 2074,20 3 0,-4-5 0,7 0 0</inkml:trace>
  <inkml:trace contextRef="#ctx0" brushRef="#br0" timeOffset="4191">18458 4348 13387,'-5'-2'593,"2"0"740,3 2-1092,54 0 120,-27 0 1,4-1 0,2 1 0,0-1-1182,-2 1 1,0-1 0,1 1 0,2-1 760,-1 1 1,3-1-1,2 0 1,-1 1 0,-1-1-1,-4 1 48,0-1 1,-3 1-1,-1-1 1,4 1-39,0 0 0,3 0 0,1 0 0,1 0 0,-3 1 0,-2-1-390,7 1 0,-4 0 0,1 0 330,-6 0 1,2 0 0,-2 0-1,-5 0 48,9 1 61,-48-1 5,-11-2-204,1 1 0,-3-1 267,-4 0 0,-3-1 1,1 1 137,6-1 0,-1 1 0,-2-1-187,-1 1 1,-4-1 0,-1 1-1,1-1 1,2 1-156,-5-1 0,3 1 0,-1 0 136,0 0 1,-2 0 0,0 0 0,3 0 1,0 0 1,1 1 0,1 0-1,0 0 0,0-1 0,1 1-185,1 0 1,1 0 0,-2 0 276,-4 0 0,-1 0 0,3 0-28,-1 0 0,1 0-153,-5-1 0,5 3-15,18 2 237,15 2 41,25 2-98,-6-4 1,3-1-258,8-1 0,4 0 0,0 0 220,-5-1 0,1 0 0,1 0-16,2-1 1,2 1 0,1-1 0,-2 0-128,5-1 1,-1 0-1,1 0 135,-8-1 1,0 1 0,0 0 0,0 0-229,0-1 1,1 1 0,-1-1 0,0 1 199,9-1 1,-1 1 0,0-1-6,-3 1 0,-1 0 0,-1 1-27,-5-1 1,0 1 0,-2 0-336,7 0 1,-5 0 490,-2 0 736,-55-2-883,5 1 0,-6 0 18,-1 0 0,-5 0 0,1 0 46,0 1 0,-1-1 0,0 0-44,6 1 0,-1 0 0,0-1 0,0 1 19,-1 0 1,0-1 0,-1 1 0,-2 0 6,-1-1 0,-1 1 0,-2 0 0,1-1 0,2 1-24,2 0 1,1-1-1,0 1 1,0 0 18,1-1 0,-1 1 0,0-1 0,1 1 0,3 0 13,-1-1 0,3 1 1,1-1-37,-6 1 0,1-1-48,7 1 1,3 0 634,-7-1-1116,14 1 281,4 1-1174,38 5 1302,-3-1-1519,3 0 1,6-1 1611,-3-1 1,2-2 0,-4 1 0,-7-1 0,-1 1 0,12-2 0,-1 1 0</inkml:trace>
  <inkml:trace contextRef="#ctx0" brushRef="#br0" timeOffset="9951">17104 4089 6465,'0'-4'1441,"-1"2"-3549,1 2 2108,-14 15 0,10-11 0,-11 11 0</inkml:trace>
  <inkml:trace contextRef="#ctx0" brushRef="#br0" timeOffset="10935">16954 4239 14711,'-8'-2'1742,"2"0"-1070,6 2 322,0 0-882,13 0-34,-1 0 84,17 1 177,-3 1-1911,-4-1 1,3 0 1661,-2 0 0,4 1-59,0 0 0,5 0 1,3 0-1,1 1 0,-1 0-492,-1-1 0,1 1 0,-1 0 0,2 0 1,0 0 449,-1 0 0,1 0 0,1 1 1,0-1-1,0 0 0,-1 0-293,4 1 0,-1 0 0,0 0 0,-1 0 1,-2 0 302,1 0 0,-1 0 0,-1 0 1,0 1-262,1-1 0,0 1 0,-1-1 0,1 1 259,-1-1 1,0 1 0,0 0 0,2 0-20,-6-1 1,0 0-1,1 1 1,1-1 0,1 1-1,0-1 3,-1 1 1,1-1 0,1 0-1,0 1 1,0-1 0,0 0 0,-2 1 50,1-1 0,-1 0 0,-1 0 0,0 0 1,0 0-1,2 0-22,0 0 1,3 0 0,0-1 0,-1 1 0,0-1 0,-3 0-1,-4 0 7,7-1 0,-5 0 0,2 0-4,-3-1 0,1 1 1,0-1-1,-1-1 16,4 1 0,-2-2 0,-1 1-25,3-2 0,0 0 10,-8 1 0,1-1 0,-2-1 455,-2 0 0,-2-1-451,-2-1 1,0 1 31,16-6 1,-3-1-7,-2-1 24,-1-1-66,-9 2 1,2-2-3,8-7 0,1-2 47,-6 4 1,0-1-51,4-5 0,0-1-57,-7 0 0,-2-1 18,-5 5 0,1 0-2,3-9 1,-1-1 16,-6 8 1,-2 0-21,-1-1 1,0-1-10,-2 0 0,-1 0 494,-1 0 0,-1-1-441,-2 1 1,0-1 711,0 0 1,-2 0-758,-1 0 1,0-1-484,-1 1 0,-2-1 501,0 2 1,-2-3-15,-3-4 0,-3-3 0,-3-1-40,-3 4 0,-2-1 1,-2-1-1,2 1 64,3 4 0,1 0 1,0 0-1,-3 1-167,-3-2 1,-3-1 0,1 3 0,1 4 151,-4 1 0,0 4-306,0 0 0,-3 0 1,1 2 351,7 3 0,0 1 0,-1 0-9,-7-3 0,-1 0 0,2 1 216,-3 0 1,2 1-219,-1 1 0,1 0-25,1 2 0,-2 0 34,4 1 0,-2 1 1,2 0 240,-4-1 0,0 1-252,5 1 0,-1 0 0,0 1-8,1 1 1,0 0 0,1 0 30,-4-1 0,-1 1-23,-2 0 0,-3 0 1,3 0 193,3 2 0,1-1-192,-10 0 0,1 0-40,11 2 1,0 1 39,0 0 0,-3 0-29,-5 0 0,-6 1 1,-1 0 17,5 0 1,0 0-1,-2 1 1,1-1-23,1 1 1,-1-1 0,0 1 0,1-1 30,-2 1 1,0 0 0,1 0-1,3 0-10,3-1 0,3 1 0,0 0-361,-1 0 0,-1 0 1,-1 0 369,1-1 0,-1 1 1,-2 0-120,-1 0 0,-3 0 0,0 0 1,2 0 85,-2 0 1,1 1-1,-2 0 13,2 0 1,0 0-1,-2 0 1,1 0 22,0 2 1,0 1 0,1-1-1,1 1 0,-3 0 0,3 0 0,-2 1-2,2 0 0,-2 0 0,1 0 0,2 1-15,1 0 0,2 1 1,1 0-8,-1 0 1,0 1 0,1 0 21,-1 0 0,1 1 0,1 1-10,0 0 0,0 0 0,0 0-79,1 1 1,1-1 0,-2 3 86,1 0 1,0 1 0,-1 1-1,2-1-9,-1 2 0,1 0 0,-1 0 80,3 0 1,-2 1 0,1 1 0,2-1-71,2 2 0,1 0 0,1 0 1,0 1 0,1 1 1,1 1 1,0 0 0,1 0 0,0 3 2,2 1 1,0 2 0,1 1 0,0-1 37,-1 0 0,0 0 0,2 3 22,4 2 1,1 4 0,1 2 0,1-1 0,1-5-22,1-2 0,1-3 0,3 3 26,3-1 1,2 4 0,3 1 0,0-2 0,2-6 9,2-2 1,2-4-1,2 0 30,5 7 1,2 1-1,5-3 28,-1-5 0,4-2 1,1-2-1,0 0-75,-5-3 0,-1 0 0,2-1 1,1 0-27,2 0 0,2 1 0,2-1 0,-1 0 0,-1-2 39,4 0 0,-2-1 0,1-1 0,0-1-111,-7-1 1,1 0-1,0 0 1,1-1 0,2 0 42,1-1 0,2 1 0,3-1 0,0 0 1,-1 0-1,0-1 0,-2 1-24,-2-1 1,-2 0-1,-1 0 1,1-1 0,0 1-1,2 0 7,3-1 0,2 1 0,1 0 0,0-1 0,0 1 0,-2-1 0,-2 0-24,1-1 0,-1 1 0,-2-1 1,0 0-1,0 0-55,-1 0 0,1 0 1,-1 0-1,0 0 0,-1 0 48,6 0 1,0 0 0,0 0-1,1 0-249,-2 0 0,1 0 1,1-1-1,-1 1 1,-3-1 22,-1 0 1,-2 0 0,0 0-1,0 0-123,6 0 1,1 0 0,0 0 0,-5-1-279,-5 0 1,-3 0 0,-1-1-726,7 0 1,0-2 1394,-1-5 0,-3 1 0,0-1 0,-4-5 0</inkml:trace>
  <inkml:trace contextRef="#ctx0" brushRef="#br0" timeOffset="11535">13344 4061 11614,'7'9'1092,"17"-1"0,13-2 0,-2-2-2731,-4-2 1,2 0 1604,1 0 0,5 1 1,2 0-1,-3 0-224,0-2 1,-1-1 0,1 0 318,-6-1 1,1 1 0,0-1-1,1 0-113,2 0 0,-1 0 1,1 0-1,2-1 75,-6 1 0,1 0 0,1-1 0,1 0 0,2 1-180,-3-1 1,3 0 0,1 0 0,0 1 0,1-1 0,-1 0 0,-2 1 144,0-1 0,-1 1 1,-1-1-1,0 1 1,2 0-1,2-1-12,-2 1 1,1 0 0,3 0 0,1 0-1,0 0 1,-1 0 0,-1 0 0,-2 0-1,-3 0 3,7 0 0,-3 1 1,-3-1-1,1 1 1,2-1-59,-1 1 0,2 0 0,1 0 0,-2 0 0,-1 1 1,-3-1-59,0 1 1,-3 0-1,-2 0 1,0 0 279,4 1 0,-1 0 0,-1 1-705,2 1 0,-1 1 1,-17 0 605,-43 10 180,-1-1-186,4-9 1,-8-2 0,-2-1-1,2-1-38,-4 2 0,0-2 0,-1 1-20,7-1 1,1 0-1,-3 0 1,-4 1 24,6-1 1,-4 0 0,-2 1-1,-2-1 1,-1 1 0,0 0-1,0-1 1,1 1 139,2 0 0,0-1 0,0 1 1,0 0-1,-1-1 0,0 1 1,1 0-1,-1 0 0,1-1-71,-1 1 0,1 0 1,-1-1-1,0 1 1,0 0-1,1-1 1,0 1-1,1-1 1,0 1 10,-5 0 1,-1 0-1,1 0 1,1 0 0,2 0-1,2-1 1,4 1-18,-10-1 1,4 0 0,5 0-69,-7 0 0,18 0-122,38 2 0,12 0 151,-4-2 0,2-1 0,5 1-29,2 0 0,3 0 0,3 0 0,3 1 0,0-2-31,-8 1 1,3-1-1,1 0 1,0 1-1,1-1 1,0 0 0,-1 0-1,-1 0-60,0 0 0,-2-1 0,-1 1 1,1 0-1,1 0 0,4-1 1,4 1 90,-15 0 0,3 0 0,1 0 0,3 0 0,2 0 0,1 0 0,1 0 0,1 0 0,1 0 0,-1 0 0,1 0 0,0 0 0,-1 0 0,-1 0 0,-1 0 0,-2 0 0,-2 0 0,-1 0 0,-3 0 0,-2 0 0,12 0 0,-4-1 0,-5 1 0,0 0 0,0-1 0,2 1 0,5 0 0,-1 0 0,0 0 0,0 0 0,0 0 0,0 0 0,0 0 0,0 0 0,1 0 0,-1 0 0,0 0 0,0 0 0,0 0 0,0 0 0</inkml:trace>
  <inkml:trace contextRef="#ctx0" brushRef="#br0" timeOffset="12503">28193 4335 11919,'4'4'733,"-1"-1"-80,33-3-1342,-9 2 998,4 0 1,3 0-1012,-7 1 0,0 0 929,5 1 0,3 1-88,-9-2 0,1 0 0,1 1-7,2 0 1,1 0 0,5 0 12,-6 0 1,2 0-1,4 0 1,1 0 0,1 0-1,1 0 1,0-1-324,-3 0 0,0 0 0,1 0 0,1 0 1,1-1-1,-1 1 0,1-1 0,-1 1 1,0 0 183,0-1 1,0 1 0,0 0 0,-1 0 0,1-1 0,0 1 0,0 0-1,0-1 1,-1 0-194,2 0 0,1 0 0,0 0 0,1 0 0,-1-1 0,-1 1 0,-1-1 0,-2 0 0,-2-1 185,7 0 0,-2-1 1,-3 0-1,0 0 0,1 0-127,1 0 1,-1-1 0,0 1-1,1-1 1,-1 0 86,-2 0 0,-1 0 0,1-1 0,1-1 0,4-1-92,-7-1 1,4-1 0,1-1 0,3-1 0,0 0-1,0-1 1,-1 0 0,-1 1 0,-3 0 0,-4 1 120,8-2 1,-6 2 0,-1-1-1,1 0 1,4-2 12,-6 1 0,4 0 0,3-1 0,1 0 0,-1-1 0,-2 0 0,-2 0 0,-5 1 0,-6 0 82,10-11 1,-9-1 597,0-1 0,-3 0-557,-2 2 1,-4-6-132,-11-1 0,-2-7 0,-4-3 0,0 1 1,-1 5-196,-1 0 1,-2 4 0,-1-3 178,1 3 1,-1-4 0,-2-2 0,0 1-1,-1 2 1,-2 5 54,-8-2 0,-2 4 0,-1 2-114,-1-3 1,-2 0 0,-4-1 31,4 8 0,-2-2 0,-3 0 1,-2-1-1,-1 0 0,-1 0 1,0 1 52,3 3 0,-1 0 0,-1 1 0,-1 0 1,0-1-1,-1 1 0,0 0 0,1 0 0,0 0-127,0-1 0,0 0 0,1 1 0,-1-1 1,0 0-1,0 1 0,0 0 0,-1 0 0,0 1 132,3 2 0,-1 0 0,0 1 0,-1-1 0,0 1 0,0 0 0,1 1 0,1 1 0,1 0 0,2 2-7,-6-2 0,2 2 0,1 1 0,1 0 0,0 1 0,-2 0-11,0 0 1,-1-1 0,0 2 0,1-1 0,-2 1 0,1 1-7,0-1 1,0 1 0,0 0-1,0 0 1,-2 1 0,-1 1 14,4 0 0,0 1 0,-3 0 0,0 1 0,0-1 1,0 1-1,0 0 0,1 1 0,2-1-31,-3 1 0,1 0 0,1 1 1,0-1-1,0 1 0,-1 1 1,-1-1 38,2 1 1,-1-1 0,-1 1 0,-1 0 0,1 1 0,-1-1-1,2 1 1,0 1 0,3-1 21,-7 2 0,3 1 0,0 0 0,1 0 0,1 1 0,-1 0-12,1 0 0,0 1 1,0 0-1,0 0 1,1 1-1,0-1-15,-4 3 1,0-1 0,0 2 0,1-1 0,1 1 20,2-1 1,2-1 0,0 1 0,0 2 0,0 3-17,3 1 0,-1 2 1,0 2-1,0 2 0,2 0 1,4 2-1,3-1-39,2 6 0,6 1 0,3 1 0,0 1 0,-2 0 42,-5 2 0,-2 1 0,1 0 0,4 0 0,9-2-8,9-3 1,6 0 0,4-2-1,2-1 1,0-3 28,7 3 1,3-3 0,1-2-31,-4-4 0,0-1 0,1 0 0,1 0 137,2-1 1,0 0 0,2 0 0,-1-1-147,3 0 0,0-1 0,1 0 0,0 0-84,1-1 0,1 0 0,1-1 0,-1 0 2,-5-3 0,-1 0 0,1-1 1,-1 0-1,1 0-79,0 0 0,0-1 0,0 0 1,0 0-1,1 0-66,6 1 1,0 0 0,0 0 0,0-1-170,-2 0 0,0-1 1,0 0-1,0 0-123,-3 0 0,-1-1 1,0 0-1,1 0 528,2 0 0,1 0 0,-1 0 0,-4-1 0,4 1 0,-3-1 0,0 0 0,1 0 0</inkml:trace>
  <inkml:trace contextRef="#ctx0" brushRef="#br0" timeOffset="12893">27783 4485 11981,'-26'-10'426,"0"1"0,3 4 0,-2-1-933,-5-3 1,-3-3-1,-5 2 577,8 3 0,-3 1 0,-2 0 0,-2 0 0,-1 0 0,0 0-342,3 0 0,-1 0 1,0 0-1,-2 0 1,0 0-1,-2 0 1,-1-1-1,-1 1 263,8 1 0,-2 0 0,-1 0 0,-1-1 0,-1 1 0,0-1 0,-1 1 0,0-1 0,0 1 0,1 0 0,1 0 0,0-1 0,2 2-89,-2-1 0,1 0 0,1 0 1,0 0-1,0 0 0,1 1 0,0-1 1,0 1-1,0-1 0,-1 1 1,1 0 78,-1 0 0,-1 0 1,0-1-1,0 1 1,0 0-1,0 0 0,1 1 1,1-1-1,1 1 1,2 0-1,1 0-229,-8-1 0,3 2 0,2-1 1,1 1-1,0 0 0,-1-1 157,0 1 0,1 0 0,0 0 0,0 0 0,-1 1 0,-2-1-206,0 0 1,-2 1 0,-1-1 0,-1 1 0,1 0 0,2 0 0,1 0 6,-4 0 0,2 0 0,2 0 0,-2 0 0,0 0 79,1 1 0,-2-1 0,-1 0 0,1 1 0,2-1 0,3 1-95,-1 0 1,3 0 0,2 0 0,-1 0 123,-5 0 0,0 1 0,2-1 182,6 1 0,1-1 0,1 1 0,-5 0 0,3 0 0,0 0 0,13 0 0</inkml:trace>
  <inkml:trace contextRef="#ctx0" brushRef="#br0" timeOffset="13441">20973 4143 13229,'-4'-3'670,"1"0"-670,27-2 0,14 0-1639,-13 1 1,2 0 1516,-1 0 1,4-1-1,0 1 1,0 0 240,4 0 1,-1 1-1,1-1-63,-6 2 0,0 0 0,2 0 0,2 1-313,-1-1 0,3 1 0,2 1 0,0-1 0,0 1 0,-2-1 264,1 1 0,-2 0 0,-1 0 1,2 1-1,4-1-87,-7 1 0,2 0 0,3 0 0,1 1 1,0-1-1,0 0 0,-1 1 0,-2 0 1,-3-1 47,10 1 0,-4 1 0,-1-1 0,0 1 0,2 0-165,-5-1 0,1 1 0,1 0 1,1 0-1,-2 0 0,0 0 1,-3 0 133,7 1 0,-2-1 0,-2 1 0,0 0-54,-4 0 1,0-1 0,0 1 0,-1 0-613,7 2 1,0 0 0,-4-1 165,-3 0 0,-6 1 147,1 5-1354,-61-6 1398,3-3 1,-3-1 371,9 0 0,-1 0 0,3 0 0,-3-1 0,2 1 0,7-1 0,0 1 0</inkml:trace>
  <inkml:trace contextRef="#ctx0" brushRef="#br0" timeOffset="13596">21233 4184 4977,'-33'-1'282,"0"0"0,0 0 0,0-1 0,-1 1 0,0 0 0,0 0 0,-3 1-719,3-1 0,-1 0 0,-2 1 0,0-1 0,1 1 0,2 0 514,-5-1 1,2 1 0,0 0 0,-1 0 94,2-1 1,-2 1-1,-1 0 1,3 0-1,4 0-151,-9 0 1,7 0 2,11 0 0,6 0 948,12 0-611,38 1-127,-1 0 1,5-1-326,-4 1 0,2 0 1,6 0 290,-11 0 0,3-1 0,3 1 0,1 0 0,1-1 0,-1 1 0,-1 0-95,1-1 1,-1 1 0,-1 0 0,2 0 0,2-1 0,4 1-17,-11 0 0,2 0 0,2 0 0,1 0 1,2 0-1,1 0 0,0 0 0,0 1 0,0-1 1,0 0-1,-2 0 0,-1 0 0,-2 1-81,6-1 1,-3 1 0,0-1 0,-2 0-1,1 1 1,-1-1 0,2 1 0,0 0 0,3-1-9,-7 1 0,2 0 0,0-1 0,2 1 0,0 0 0,0-1 0,0 1 0,1 0 0,-1 0 0,-1 0 0,0 0 0,0 0 0,-2 0-128,3 0 0,-2 0 0,0 1 0,-1-1 1,-1 0-1,1 1 0,1-1 0,1 1 0,1 0 1,3 0 127,-9-1 0,2 1 0,2 0 0,1 0 0,1 0 0,1 0 0,0 0 0,1 0 0,0 1 0,-1-1 0,1 0 0,-2 0 0,0 1 0,-1-1 0,-1 0 0,-2-1 0,-2 1 0,-2-1 0,10 2 0,-3-1 0,-3 0 0,-1-1 0,-1 1 0,1 0 0,2 0 0,2 0 0,1 0 0,-1 0 0,1 1 0,0-1 0,-1 0 0,1 1 0,0-1 0,-1 0 0,1 0 0,0 1 0,-1-1 0,1 0 0</inkml:trace>
  <inkml:trace contextRef="#ctx0" brushRef="#br0" timeOffset="24272">24911 1135 5871,'-27'1'-35,"0"0"1,0-1 0,-6 2 0,1 0 34,4 2 0,-2 2 0,5-2 0,-8 3 0,3-1 0</inkml:trace>
  <inkml:trace contextRef="#ctx0" brushRef="#br0" timeOffset="29477">2037 1860 7842,'7'3'1050,"-2"0"-557,-5-3 1792,0 0-1879,45 2-987,-24-1 1,1 1 778,14 1 1,2-1-705,-7 1 0,-2 0 642,-2 0 0,3 0-117,-3 0 0,4-1 0,3 1 0,-1-1 0,-2 1-784,8-1 1,-2 0 0,3 1 740,-10-2 0,2 1 0,2 0 1,1 0-1,-1-1 0,0 0-125,1 0 0,0-1 0,1 0 0,-1 0 0,0 0 1,-2 0-280,2-1 0,-1 0 0,-1 1 0,1-1 1,2 0 337,-4 0 1,2 0 0,1 0 0,0 0 0,0 0-1,-2 0 1,0 0-105,3-1 1,-2 0 0,0 0 0,0 0-1,3 0-66,-4 1 0,3-1 0,0 0 0,1 0 0,0 1 0,-1-1 0,0 0-38,2 1 0,0-1 0,0 1 0,0-1 0,0 1 1,0 0 297,-3-1 0,1 1 0,0 0 0,0 0 0,-1 0 0,-2 0 0,-2 0 0,4 1 0,-2-1 0,-3 0 0,-2 1 0,2 0 0,1 0 0</inkml:trace>
  <inkml:trace contextRef="#ctx0" brushRef="#br0" timeOffset="29676">3610 2325 9100,'34'-5'47,"-1"0"1,1 0 0,0 0 0,0 1 0,-2-1 0,0 0 0,0 1 0,2-1 0,1 0-212,0 0 0,2 0 1,2-1-1,0 1 1,1-1-1,-1 1 1,-1 0-10,-2 1 1,0 0-1,0 0 1,-1 0-1,0 1 1,1-1-1,-1 0 1,1-1-1,1 1 1,0-1-1,-1 0 1,0 1 0,-2-1-1,-3 2 1,5 0-1,-1 0 1,1 0-1,-1 0 1</inkml:trace>
  <inkml:trace contextRef="#ctx0" brushRef="#br0" timeOffset="35542">4156 4581 7514,'3'2'3276,"-1"0"-1010,-2-2-2124,-24 8 103,12-3 88,-21 7 199,18-6-51,-4 1 197,-17 5-605,4-1-1094,8-4 0,-1 1 1045,4-1 0,-1 0-61,-14 4 1,-2 1-13,8-2 0,0-1 28,4 0 1,-2 0-1,2-1 21,-2 1 0,1 0 73,-9 2 0,2 1-65,10-5 1,1 1-9,-3 0 0,2 0 347,3-1-801,9-2 121,7-3-356,3 0 689,11 3 3,2 0 56,11 4-6,1 0-1486,0-2 0,1 0 1432,-4-2 0,1 0-18,8 3 1,0-2 519,-7-1 0,0-1-525,0 0 0,1 0 25,7 1 1,1-1-25,-4 0 1,1 0-192,-2 0 1,-1-1 208,11 2-32,-18-3 90,-2-1 367,-7-1-98,-2 0 2954,-4-1-2886,-3-2-232,-4-4-113,-2-3 98,-5-4-107,-3-3-36,-4-2-44,3 5 1,-1-2-5,-2-1 1,-1-1 63,1 1 1,-1-1 0,-4-6 0,2 1-9,-2-5-8,10 10 0,0 1 90,-2-5 265,-3-7-240,8 14-36,-2-3-275,7 15-177,3 3 6,-1 5 961,2 7-486,1 8 0,0 5-108,1 11 0,0 3-1093,-1-13 1,1 1 0,-1 0 1035,1 3 1,0 0 0,0-2-320,-1 1 0,1-1 370,0-3 1,-1-1 5,1-2 0,-1-2 0,1 14-256,0 1 345,0-17 46,0 1 44,1-17 2716,0-3-2940,1-2 1110,2-3-880,9-14 117,1-1-284,-2 4 1,0-1-453,0 1 1,-1 0 433,2-1 0,-1-1-27,1 0 1,0 0-582,0 0 1,0 1 523,0 0 0,0 1-9,-1 1 1,2 0-593,3-2 1,3 0-855,-1 3 0,2 1-100,0 0 1,-1 2 537,-2 3 0,0 2 1101,11 3 0,-17 2 0,1 2 0</inkml:trace>
  <inkml:trace contextRef="#ctx0" brushRef="#br0" timeOffset="38944">4362 5593 6865,'0'4'3276,"0"-1"-417,0-3-2705,1 2 703,5 0-767,0 0-37,5 0-17,-1-2 90,7 0-36,-1-2-40,17-5-44,-1-4-110,2-1-1757,-2 3 1735,-11 5 36,-1 2 82,-1 4 2,0 2 6,1 4 0,0 2 8,6 3 1,1 1-334,3 1 365,3-1 1,-2-1 4,-5-6 18,-6-3 0,2-1 26,2-4 1,1-3-68,-4 2 1,-1-1-19,6-3 0,0-1 0,-1-2 0,0 0-7,-5 1 1,1 1-3,3-2 0,3-1 1,-1 2-1376,8-3 0,1 2 1362,0-1 0,-1 1 18,0 2 0,-3 2 4,-9 3 0,0 0-498,9 2 0,-1 0 498,-7 2 0,0 1-599,7 0 1,-1 2 594,-8 0 0,0 1-487,9 5 1,1 0 486,-6-2 0,-1 0-2,5 3 1,0 1 428,-3-4 1,-1 0-397,2 3 0,1 1-26,2-4 1,0 0-2,0 2 0,-1-1-1,-5-4 0,0 0 82,6 0 1,-1-1-60,-7-1 1,0-1-10,7 0 0,0-1 55,6-1-31,-11-1 0,0-2-39,-4 0 1,1-1 449,6-1 1,0-1-472,-3 0 1,2-1 17,6-3 0,3 0 1,0-1 3,-6 3 1,0-1 0,1 0 200,5-1 0,2-1 0,-3 1-204,5 0 0,-4 1-14,-12 4 0,0 0 14,-1 0 0,-1 1 63,0 1 0,-1 1 69,19-1 10,-13 2 1,1 0-108,-7 0 0,1 1 32,13 1 1,0 1-77,-13 0 1,-1 0 69,7 1 1,0 0-35,-7 0 0,-2-1-25,2 1 1,-1 0 0,0 0 0,1 0 15,-2 0 0,2 1-10,15 3 1,0-1-4,-13-2 1,1 0-2,8 2 1,-1 0 38,-9-4 0,-2-1-6,12 1-180,-10-2 1,0-1 187,17 1-24,-11-2 0,1-1-3,2-1 1,0 0-18,1-1 0,-1 0-1,-2-1 0,-1 0 0,9-3-840,-1 0 843,-1 1 0,-2 2 16,-10 2 1,-1 1-14,9 0 96,-5 1 0,-1 0-57,3 2-42,8 3 2,-16 0 1,11 2 853,-9 1-780,7-2 1,2 0-74,3 2 364,-7-2 1,0 0-310,1 0 9,-1-2 1144,-1 1-1178,0-2 471,-1-1-491,11 0 1,-14-1 0,-1-1-326,1 0 0,0 0 309,1 0 0,-1-1 4,3-2 1,0-1 13,-5 2 0,0-2-22,16-3 0,-1 0-15,-13 3 1,-1 0 15,15-3 1,0 1-3,-16 4 1,0 0-17,5 0 0,0 1 21,5 1 1659,-2 3-1577,-1 2 1550,-10 3-1586,6 5 0,-1 2-18,-1 4-978,1-2 0,0 0 950,-2 2 3,10 7 754,-7-7-745,-6-4 1,1-2 12,2-5 1,1-1-214,9 6 188,-9-9 0,0-1 6,5 0 2,-5-3 1,0 0 27,13-1-19,-3-2 0,2-1-22,-4-1 1,0 0-432,0-1 0,1 0 419,-1 0 0,-1-1 230,-7 3 1,-1 0-240,1-1 1,1 1 21,-1 0 0,1 1-27,-1-1 0,0 1 13,0 0 0,1 1-14,15 0 0,0 0 15,-14 2 0,0-1-6,12 1 1,-2 0 17,-3 3-1242,-5 2 1,-1 1 1249,6 3 0,-8-2 0,0 1-901,10 5 931,-7-3 20,9 2-16,-9-4-29,2-1 127,1-2-99,1-1 550,1-1-581,2-2-1,-8 0 1,1-2 31,14-2 439,-12 1 0,0-1-472,11-5-2,-11 0 1,0 0 415,-1 2 1,0 0-438,0-1 1,1-1-1,-1 0-856,12-1 1,-2 1 870,-1-1 1,-2 1-17,-2 1 0,-2 1-54,9 0 48,-12 3 0,-1 1-9,10-1 32,-12 2 0,-2 1-2,4 0 3,6 1 3,-9 1 0,6 1 3,-10 0 1211,2 2-1209,0-1 119,11 1-38,-6-2-825,-3 0 1,1-2 797,5 1 1194,9-2-1216,-8-2-98,-5-2 1,0-1 60,-4 1 0,1-1-3,3-2 0,3-1 1,0-1-38,8-4 1,1-1-308,0 0 0,1 1 343,-2-1 0,-1 1-35,-9 5 0,-2 0 20,1 2 1,-1-1 15,-1 2 1,-1 1-15,-1 0 0,0 1 12,15-2 2324,-5 3-2358,6 1 45,-1 6 2,-3 0 1018,6 7-989,-16-2-523,6 4 486,-6-3-1851,9 6 1848,-5-3 24,-3-2 0,0-1-298,6 1 295,-9-4 0,0 0 1,1-2 1,0-2-14,12 2-2,-5-2 0,3 0 25,-5-2 1,0-1-29,0 1 1,1-1-1,-1-1 1,-2 0 6,11-2 0,-1-2-8,1-1-5,2-1-1,-3-1 1,2 0-25,-13 3 1,0-1-628,12-1 0,-1-1 606,0 2 6,-2 2-25,-3 1 62,-3 2 2,-3 1-997,2 5 1062,-7 0 1583,9 10-1636,-12-4-1,5 4-5,-5-3 37,1 1 209,2 0-220,0-2 1,0 0-16,5 1 313,-4-3 0,0 0-315,1-3 44,9-1-45,-6-2 37,7 0-233,-8-4 0,0-1 191,8-1-3,-5-1 0,-1 1-6,7-5-33,-7 1 0,0 1 5,13-5 13,-5 3 0,0 0-32,3 0 33,-8 3 1,0 0 11,-1 3-46,3 0 10,-13 2 10,-3 1 34,-1 1 0,-1 2 1122,7 10-1122,-7-4 9,8 6-9,-8-6 45,0 0 606,2-1-606,1 1 75,4 1-75,19-2-45,-8 0-242,-7-6 1,0 0 233,7-2-27,-7 0 0,0-1 32,6 1 1485,-2-1 0,2 0-1531,-7-1 0,0-1 32,0 1 1,-1 0-989,17-3 1011,-21 1 2,-1 1 46,-4-1 605,-2 2-623,-2-1 91,0 1-127,-3 0 1084,0 0-1356,-3 1 239,1 0 33,1 0 0,0 0 2,-6 0 841,9 0-806,-8 1-3314,9-1 0,-10-2 0,0-1 2989,-10-5 0,10 5 0,-4 0 1</inkml:trace>
  <inkml:trace contextRef="#ctx0" brushRef="#br0" timeOffset="41467">7588 5566 6017,'-5'-4'929,"-17"2"1,-4 2 548,4 0-3117,-10-1 1,-2-1 1258,1-4 489,13 2 0,-1-1 616,-10-4 1,-1-3-319,3 0 1,-1-2 0,1 1-859,4 2 0,2 0 0,-1-1 507,-4-3 1,1-1 0,3 1 30,6 1 0,2-1-459,1 0 1,1-1 457,2 1 0,2-4-170,4-4 1,3-5 0,2 2 18,2-1 1,3 0-74,0-1 0,3-3 0,1 4 83,8 0 1,3 4-7,4-1 1,3 1-1,0 1-286,-3 4 1,-2 2-1,3-1 370,0 1 0,0 0 0,3 0 0,0 1 87,3 1 1,2 0 0,2 1 0,2 0-41,-3 2 1,2 1-1,2-1 1,1 1 0,-1 0-1,-1 0-128,0-1 0,0 1 0,-1 1 0,1-1 0,3 1 53,-6 3 1,2-1-1,2 1 1,0-1-1,0 2 1,-1 0-1,-2 0 1,-3 2-13,5-1 1,-3 2 0,-1 1 0,2 0-11,-1 0 0,2 0 0,-1 1 1,2 1-1,-1 3-43,-4 2 1,2 1 0,-1 3 0,0 0 0,-2 0 0,-1-1 17,0 2 0,-2-1 0,0 1 1,1 1 11,4 2 0,2 2 0,0 1 1,-2 0-1,-5 0 211,-3 2 0,-4-1 0,-1 3-186,5 7 0,0 4 0,-3-2 144,-5-7 1,-2 0-1,-1 1-127,3 5 0,0 1 0,-5 2 79,-5 5 0,-4 1 0,-2-3-36,-1 0 0,-3-1 39,-3-5 0,-2 5 0,-1-2 0,-2-5 83,-6 0 0,-3-2-75,2-4 1,-2 1 0,0-1 56,-4 0 1,-3-2 306,-1-1 1,-3 0 0,1-1-388,5-3 0,2-2 0,-4 1-167,1-2 1,-3 1 0,-2 0 0,0 0 0,4-2 210,-6 0 0,2-1 0,-2-1-87,2 1 1,-2-1 0,-1 0-1,0-1 48,4-2 1,0-1-1,-1 0 1,0-1 0,2 0-149,-2 1 1,2-2 0,0 1 0,-2-1 87,1 1 0,-1-1 0,-2 0 0,0 0 0,-1-1-16,-1-1 1,-2-1 0,0-1 0,-1 0-1,1-1 1,1 0-11,4 0 0,0-1 0,1 0 1,0-1-1,0 1 0,-2-1 20,2 1 1,-2 0 0,0 0 0,0 0 0,0-1 0,0 0 0,2-2-111,-4-2 0,0-1 0,1-1 1,2-1-1,0 1 0,4-1 102,-1 1 0,4 0 0,0-1 0,0-1-1,-7-3 1,-1-2-1,1 0 1,3 0 0,3 1 0,3-1 0,1-3 137,2 1 0,1-3 0,0-1 0,2-1-137,3 0 0,2-1 0,1-1 0,0 0-2,-5-8 0,1 0 1,6-2 1,8 4 1,5-1 0,2-1-1,2 5 12,2 3 0,2 2 1,2 0 6,2 1 1,2-2-1,1 2 1,1 1 173,5 0 0,1 2 0,4 0-147,-2 4 0,4-1 0,2 0 0,0 0 0,-1 2 2,2-2 0,0 2 1,0 1-1,2-1-16,-5 2 0,2 0 0,2 0 1,0 0-1,-1 1 0,-1 1-119,0 1 1,0 1 0,0 1 0,-1 0 0,2 0 87,0 0 1,2 0 0,-1 1 0,1 0 0,0 0-2,1 0 0,0 1 0,1 0 0,0 1 0,0 0-14,-6 1 0,0 0 0,1 1 0,0 0 0,-1 0 0,1 1-29,0 0 1,-1 0 0,1 1 0,-1-1 0,2 2 0,2 0 18,-3 0 1,1 1 0,1 0 0,1 0 0,0 1 0,1 0 0,0 2 0,1 1-17,-3 0 1,0 2-1,2 0 1,-1 1-1,1 1 1,1 0 0,-2 0-1,1 0 1,-2 0-1,0-1-1,3 1 0,-1-2 0,-1 1 0,0 0 0,0 0 0,0 1 1,0 1-1,1 2-5,-3 1 1,2 1 0,1 1 0,-1 1 0,1 0 0,-1 1 0,-2 1 0,-2-2 0,-2 1 0,-4-1-9,9 6 1,-6 0 0,-3 1 0,2 1 35,-2-1 0,2 2 0,-1 1 0,-3-1 0,-2 0 18,-1 4 0,-4-1 0,-2 3 170,-4-2 1,-1 2-1,-3 1 1,-3 0-142,-4 0 0,-3 1 1,-2-1-1,-1 0-36,1 0 0,-1 1 0,-2-2 1,-2-1 54,-4 0 0,-3-1 1,-1-2-1,-2-3 9,-2 1 0,-2-2 0,-1-2 10,-2 1 0,0-1 0,-2 0 12,-1-1 1,-2-1-1,0 0-6,-1-1 0,0-1 0,-4 0 8,7-4 1,-3 0 0,-2 0 0,-1-1-1,0 0-48,3-2 0,-1-1 0,0 0 1,-1 0-1,0 0 0,0-1-7,0 1 0,0 0 0,0-1 1,0 1-1,-1-2 0,-2 1-18,4-3 0,-3 1 0,0-1 0,-1 0 0,0 0 0,1-1 0,2 0 0,2-1-1,-4 1 0,3-1 1,0 0-1,1-1 1,-3 0-81,0 1 1,-2-1-1,-2 0 1,1 0-1,2-1 1,2 0 72,-4 0 0,3-2 0,1 0 0,-2-1-55,6 0 0,-1-1 0,-1 0 0,0-1 1,0-1-1,1 0-20,-5-3 0,0-1 0,0-1 0,0 0 0,1-1 44,0 1 1,0 0 0,0-1 0,2 0 0,0-1 16,5-1 0,-1 0 0,2-1 0,1-1 0,3 1 41,-4-5 1,4-1 0,1 0-51,1-1 1,1 0 0,2-1 21,1 0 0,3 0 0,1-1-1,1 1 0,2-1 0,3-2-68,1-7 0,3-3 0,5-1-34,5 8 1,3 0-1,2-1 1,1 1 100,-1-1 0,-1 1 0,3-1 0,5 1-296,1 4 0,4-1 0,2 1 0,2 0 0,-1 1 0,-1 3-89,4-3 0,-1 3 0,1 1 0,2-1 52,-4 3 0,1 0 0,1-1 0,1 0 0,0 1 0,1 1 366,3 0 1,2 0 0,1 1 0,0 1 0,-3 0 0,-3 2 0,4-3 0,-5 1 0,3 1 0,0 1 0,1-1 0,-1 1 0,0 0 0</inkml:trace>
  <inkml:trace contextRef="#ctx0" brushRef="#br0" timeOffset="47537">19770 2516 12263,'7'7'3276,"-1"-2"-2810,-6-5 1233,0 0-780,-3 2-119,-19-1-646,11-1-153,-13-2 1,-2-1-35,-3-3-199,4 2 0,-5 1 143,-1 0 1,-5 1-1,2 1-1004,3-1 1,2 1 0,-2 0 1084,-6-1 0,-1 1 0,2 0 42,-2 1 0,4-1-143,13 1 0,3 0 117,-13 0 121,6 0-76,8 0-36,3-1 179,8 1-283,1-1 3010,5 0-3085,4 0 143,10 3 22,16 6 2,5 3-808,-12-2 1,1 1 806,-2-2 1,0 1-909,3 1 1,1 0 902,0 0 0,2 1-47,5 3 0,3 2 1,-1 1-37,-8-4 0,-1 0 0,0 1 55,6 2 0,1 0 0,-3 0 25,-4 0 0,-4-2-5,0 0 9,-7-3 140,-6-4 34,-4-3 344,-2-3 755,-2-4-1284,0-2 2149,-5-7-2253,-7-18 11,-2 1-44,2 4 1,-1-5 0,0 2-988,-3-7 1,1 1 1134,2 6 0,0-1 0,1 2 43,-3-5 1,2 4-22,3 10 0,1 1-13,-9-13-1184,1 6 1262,0 5-28,-6 2-188,-7 7-36,11 2-26,-8 7-192,7 13 1729,-1 3-1426,6-2 0,0 3 13,-2 7 0,0 3 50,0 5 0,0 0-16,-1 1 1,2 0 32,1 0 0,2-2 45,1-2 0,2-1-55,1-8 0,2 0 15,-4 8 1,1-1-212,0 3 156,2-2 47,3-12 3,4-9 248,0-3 18,0-2 1446,2-1-1560,6-6 46,13-9-189,3-5-464,-6 6 1,1-1 450,10-9 0,2 1-677,-6 3 1,0 0 678,-2 3 0,2-2 0,0 0-24,1 1 0,0 0 0,0 0-32,1 0 0,0 1 0,0 0 26,0-1 0,-1 2 1,0-1-31,7-3 1,-1 0-152,-7 4 0,-1 1-259,-4 1 1,0 1 217,1-2 1,-2 1-192,6-6 338,-13 9 552,-6 5-770,-5 5 1397,0 1-1210,-3 3 245,1-2 30,0 3-131,1-2 39,0 1-1,0-1 38,0 2 52,0-2-53,0 0 1075,0-1-828,-3 0-149,1-1 59,-2 1-14,-1-1-47,-1 0-99,-3 0-78,-5 0 115,-4-1 30,-5 0 1,-2-1-818,-11 1 673,10 0 0,-3 0 0,2 0-1607,3 2 0,0 1 1579,-9-1 1,-4 1-44,2 3 0,-3 1 0,0 0-486,4-1 1,1-1 0,-2 1 541,5 0 1,-2 0 0,0-1 0,3 0 13,-3 1 0,3-2 0,1 1 32,1-2 0,-2 0 70,-6-1 1,-5 0 0,4 0-56,7 0 1,0-1-308,-2 0 0,-2 0 0,8 0 260,7 1 1941,13-1-2101,3 0 1758,2 0-1988,7 0 390,-2 0 222,10 0-38,1 1-60,7 1-63,7 1 247,-10-1 1,0 0-287,3 0 1,2 0-25,2 0 1,3 1 0,3 0-1,-2 1-12,-1 0 0,-1 1 0,1-1 0,1 1-631,5 0 1,2 0 0,-1 1 0,-1 0 635,-6-1 0,0 2 0,-2-1 0,-1 0-6,0 1 0,-1 0 0,-1 0-14,0 1 0,0-1 0,-1 1-139,11 3 0,-1 0 0,-2 0 0,-1 0-436,5 2 0,-1 1 394,-7-3 0,-1 1 142,-3-2 1,-1 0 67,1 2 516,-17-7-320,-4-3 1131,-2 0-1106,-5-2 2489,-8-7-2836,-2 0 126,-8-9 566,2-1-566,-4-4-84,2 1 0,-4-6 0,1 0 104,5 4 1,0 0 0,0-1-823,-1 1 1,-1-2 0,1 0-1,1 1 804,1 0 0,1 0 0,2 2 132,-1-2 1,1 1-925,0 1 0,1 1 905,1 3 0,0 0 53,-10-12-79,10 14 1,1 1 33,-8-6-123,1 2-39,10 10-50,6 6-62,2 1 2538,0 1-2530,-4 10 507,-9 21-518,7-13 1,0 2 214,-5 9 1,1 1-58,1-2 1,0-1-1216,0 3 1,-1 1 1263,1 0 1,0-1-5,1 0 0,0 0-272,2-5 1,0 1 0,1 0 225,-3 8 0,0-1 23,1 0 1,1-3 4,2-7 0,1-2-37,0 5 93,2-14 1819,2 0-1508,5-13 2643,0-3-2954,6-5 0,15-18-85,0-1 516,-5 6 0,2-2-564,-4 4 0,2-2 0,2-1-774,0-1 1,2-1 0,1-1 0,-2 2 778,3-4 1,-1 2 0,2-2-67,-2 1 1,3-1 0,-1 0 0,-4 5-550,-2 1 0,-2 2 479,3-4 1,0 0-900,-7 7 0,-2 0-1585,7-11 2661,-4-7 0,-9 19 0,-7 2 0</inkml:trace>
  <inkml:trace contextRef="#ctx0" brushRef="#br0" timeOffset="49154">30353 2229 11121,'4'1'1750,"-1"0"-148,-3-1-994,-48 6-205,14-4-82,3 1 0,-7 1 0,4-1-1056,6-2 1,1 1 847,-12 0 1,1-1-534,12 0 1,1 0 441,-2-1 1,0 0 8,0 0 0,-1 0 8,1 0 0,-1 0 4,3 0 1,-1 0-12,-7 0 1,-1 0-6,9 0 0,2 0-27,2 0 0,2 0 0,0 0-62,22 0 420,-5 0-562,6 2 1305,9 4-835,1 1-154,10 6 558,-2 2-668,5 2 35,5 4-21,-8-8 1,4 1 0,0 0-38,-3-3 1,0 1 0,2-1-603,4 3 0,0 0 1,0-1 619,5 0 0,-3-1-32,-12-6 0,-1 0-10,14 3 98,-1-2 348,-12-4-18,-4-2 34,-10-1-176,-6-3-6,-1-3-235,0-5-5,-2-5-1,-3-5 3,-5-4-167,0 4 0,-4-5 1,1 3 438,2 2 0,-1 1-269,-1-5 0,-3-1 0,3 3-6,-7-8-72,1 3 78,2 5 153,-5-3-240,10 13-132,-1 0-86,9 14 157,0 5 148,-2 5 53,-6 7-53,-5 9 26,0-1 1,0 4-626,4-8 1,1 2 0,-1-1 598,1 1 0,-1-1 0,1 1-31,-4 9 0,2 0-86,4-5 1,1-1 116,3-8 0,1-1 26,-2 4 1,2-1 138,-1 3-33,3-8 5,1-4 20,1-8 2935,2-4-2944,1 0 432,1 0-476,2-1-9,11-8-69,0-1 1,3-2-1566,1-1 1,0-1 1555,8-5 0,1-1-17,-3 2 0,-1 0-25,2-1 0,2 0 25,0-2 0,1 1-40,0-1 1,2 1-795,-4 2 1,2-1 0,1 1 804,-3 1 0,0 1 1,0 0 4,0 0 1,-1 0 0,-1 1-184,6-2 1,-3 2 15,-7 3 1,-2 1 33,7-3-25,2-2-504,-14 8 1103,-7 3-1417,-1 1 2868,-6 3-3462,-2 0-626,-1 0 2220,-5-1 0,4 2 0,-3-2 0</inkml:trace>
  <inkml:trace contextRef="#ctx0" brushRef="#br0" timeOffset="50579">30544 2256 608,'-17'-3'620,"-10"1"0,-3 2 1018,-2 0-1347,-3 0 1,-3 0-84,10 0 1,1 0-78,-3 0 1,0 0-5,-1 0 1,0 0-55,0-1 0,-1 0 25,3-1 1,-2 0 0,0 0-51,-1-1 1,0 0 0,0 0-213,0 0 0,1 0 1,-1-1 161,3 1 0,0 0 0,3 0 2,-2 0 0,2 1-102,0-1 1,0 1 10,3 1 0,-1-1 697,2 1 0,0 1-637,-5-1 1,0 1-29,4 1 0,1 0 270,0-1 1,2 1-284,-6 2 2133,18-1-2162,3 0 3227,6-1-2944,10 1 199,-2 1-84,11 2-179,-2 2 27,5 3-142,6 3-412,5 2 431,-16-7 1,3 1 108,9 5 1,6 1-132,-10-5 0,2 2 0,0 0 0,0-1-639,3 1 1,-1 0-1,3 1 637,-5-2 1,3 1-1,0 0 1,-1-1-1,-3-1-16,10 3 0,-2-1-25,-5-2 0,1 1 0,1 0-705,3 1 1,1 0 0,-3-2 542,-7-1 1,0-1 65,1 1 0,2 1 0,-7-2-127,-6-4 602,-7-1 656,-3-1 86,-5-2 620,-6-8-1735,0-3 26,-4-6 0,-1-2 2,-6-11 9,4 8 0,-1-1-77,-4-4 0,-2-2-507,0 1 0,-1-1 1,0 1 673,5 5 1,-1 0-1,0 0-72,-6-9 1,-1-1 0,2 5-400,5 10 0,1 1 381,2-3 0,0 0-336,-8 6 0,4 2 333,12-2-103,-19-2 50,25 13-6,-5 1 26,2 2 2735,1-1-2808,-1 5-279,-8 11 895,-3 5-300,2-4 0,-1 1-179,1 1 0,-2 1 31,0 2 1,-1 3 0,0 0-15,-3 4 0,0 2-13,2-4 1,0 1 0,0 2-53,2-3 0,0 2 1,0-1-1,0 0 73,0 2 0,0-1 1,0 1-625,-2 5 1,-1 1-1,2-3 577,1 0 0,1-5-6,-2 4-74,2-5 74,3-6 1685,2-1-1408,3-10 541,2-1-221,6-7 2044,1-1-2481,4-3-74,3-2-7,20-14-79,-5 2 0,2 0-651,0-2 1,3 0 645,-8 4 1,3-1 0,-1 1 0,-1 0-1037,8-4 1,-1 1 1038,-4 2 0,2-1 0,1 1-7,-1 2 0,1 0 0,0 0 0,-3 1-750,-2 2 1,-2 0-1,2 0 724,1-1 0,2-2 0,-1 2 0,-3 1-24,6-1 1,-4 2-751,-5 0 1,-1 0 504,3 1 0,-1-1-71,-4 2 1,-2-1-1063,15-8-392,-4 2 1829,-9 2 0,-2 0 0,0 2 0,5-6 0</inkml:trace>
  <inkml:trace contextRef="#ctx0" brushRef="#br0" timeOffset="52567">19593 2967 12151,'4'5'851,"-1"-1"1636,-3-4-2319,-35-33-987,18 19 964,-4-6 1,-3-1 123,8 10 0,-1 1-255,-15-7 0,-3 0-14,6 2 0,-1 1-563,4 2 1,-3 0 0,0 0 0,3 2 562,-6-2 0,0 0 0,4 2 0,-2 0 0,-1-1-16,-1 1 1,-3-1 0,0 0-1,3 1 25,2 1 1,2 0-1,-2 0-450,-4-1 1,-3-1 0,1 0-1,3 2 417,6 1 1,2 1 0,0 1 23,0-1 0,0 0 0,-2 0-405,-9-1 0,-3-1 1,2 0 404,8 3 0,2 0 0,-4 0-33,-3 0 0,-3-1 0,-2 0 0,1 2-25,6 1 0,-1 0 1,0 2-1,1-1 1,0 0-184,-2 0 1,2 0 0,-1 0-1,-2 1 233,-2 0 0,-3 0 1,0 1-1,1-1 0,6 2 7,1 0 0,3 0 0,0 1-25,-8 0 0,-2 0 0,0 1 15,4 0 1,-1 2 0,0 1-37,2 1 1,-1 1 0,-1 0 0,2 1 105,5-3 0,1 1 0,0 0 0,-1 1-82,-2 1 1,-2 1 0,2 0 0,4 0-13,-6 4 0,4 0-6,-2 1 1,1 1 17,1 0 1,-3 2-10,7 0 1,-4 2-1,0 1 1,1-1 31,4-1 0,0 0 0,1 0 0,-2 1 7,-5 3 0,-1 0 0,0 1 0,3-1 5,1 2 0,3 0 0,0-1 6,-5 3 1,1-1 3,5 2 0,1-1 381,-3 1 1,0 1-351,3-3 0,0 2 1,0 2-19,3-1 1,1 2 0,-1 0 0,2-1 106,-4 3 0,2-1 1,1 3-130,2 0 0,1 2 1,1 0-1,4-4 534,2 1 1,3-1-537,1-5 0,0 1 0,2 2 0,4 1 1,3 3 0,1 2 0,1-2 0,-1-4-58,0 0 1,-1-3-1,3 3 46,0 1 0,2 5 0,0 1 0,1-3 0,0-5 1,5 5 1,1-5-2,3 3 0,1 0 1,0-1 1,-1 1 1,1-1 0,3 0-2,-6-10 0,1 2 1,1-1-1,2 0-343,1 0 0,1 1 0,1-1 0,0 0 359,1 0 1,-1 0-1,1-1 1,0 0-63,1-1 1,0-1 0,0-1 0,0-1 59,1 0 0,-1-2 0,1-1-403,1 1 0,0-1 0,0-1 402,1 0 1,-1 0 0,5 0-13,-7-3 0,4 0 0,1 1 0,2-1 0,-1 0 0,-1 0-2,3 0 0,-1-1 0,1 0 0,0 0 0,0 1-24,0-1 1,1 0-1,0 1 1,0-1-1,-1 0 1,-1-1 23,0 0 0,0-1 0,-2-1 0,-1 0 0,-1 0 0,9 1 0,-2-1 0,0 0-1,1 0 0,0 0 0,-1 0 125,0-1 0,-1 0 1,4 0-125,-9-1 0,2-1 0,2 1 0,1-1 0,-1 0 0,-1 0-11,1-1 1,0 0 0,-1 0 0,0 0 0,2 0 10,-2 0 0,1 0 0,0 0 0,1 0 0,-2 0 0,-2-1-2,7-1 1,-3 0 0,-1-1 0,-2 0 1,-1-1 0,-1 1 0,2-2 2,0-1 1,2 0 0,1-1 0,-2 0 14,1 0 1,-1-1 0,3 0-100,-3-1 0,2 0 0,2-1 0,-1 0 0,-2 0 84,3-1 0,-2-1 0,0-1 1,0 1 16,0 0 1,0 0-1,0-1 1,0 0-19,-3 1 1,-1-1-1,0 0 1,-1-1 7,-1 0 1,0-1 0,-1 1 0,-2-1 264,1 0 1,-1 1 0,2-3-220,-2-1 0,3-3 1,1 0-1,-1-1 1,-3 0-16,2-4 0,-3 0 0,1-2 10,-3 4 0,1 0 1,0-1-1,-4 0-50,-1-1 0,-2 0 0,-1-1 0,-1-3 0,0-1 0,-1 1 39,2-7 0,-1 0-39,-2 5 0,0-2 0,-1 0-12,-3-2 0,-1 0 0,-1-1 33,-2-2 1,-1 0-1,-1-1-21,0 1 0,0-1 0,-2 1 14,-3 2 0,-1 1 0,-2 2-14,-3-3 0,-3 2-17,-1 1 1,-3-1 11,-1 1 1,-3 1 0,-3 1 0,-4-1-192,4 3 1,-1-1 0,-3 1 173,1 5 0,-1 1 0,-1 0 1,0 0-45,2 0 0,1-1 0,-1 1 0,0 1 40,-2 1 0,-1 0 0,-1 1 0,0 0 21,-2 0 0,-2 0 0,1 1 0,0 0-95,-2 0 0,2 0 0,-3 0 100,3 2 0,-2-2 0,-1 1 0,0 1-28,-1 1 1,-1 1 0,0 0 0,-1 1-23,5 3 1,-1 0 0,-1 1 0,0-1-1,1 1-16,-1 0 1,-1 0-1,1 0 1,0 1-1,0 0 64,0 2 0,0 0 1,1 0-1,-1 2 1,-1 0-17,0 1 0,-2 0 0,1 2 0,0 0 0,2 0-10,-1 0 0,2 0 0,-1 1 0,-1 0 87,1 0 1,-1 0 0,-1 1 0,0 0 0,1 0-132,1 2 1,2-1 0,-1 1 0,0 0 0,-1 1-256,1 1 1,0 0 0,-2 0 0,1 0 0,0 1 0,2-1 140,-2 0 1,2 0 0,0 0 0,0 0 0,0 1-471,-6 2 1,-2 0-1,1 1 1,3 0 0,5-1-217,-1 1 0,3 0 872,-9 5 0,5-1 0,13-5 0,3 0 0</inkml:trace>
  <inkml:trace contextRef="#ctx0" brushRef="#br0" timeOffset="53481">27823 3104 14316,'2'6'403,"-1"-2"-2038,-1-4-169,-55-26-1473,21 13 2248,9 3 1,-4-3 0,1 2 1028,-7 1 0,4 1 0,-1 0 0,12 3 0,-1 0 0</inkml:trace>
  <inkml:trace contextRef="#ctx0" brushRef="#br0" timeOffset="54081">27318 2926 9290,'25'10'215,"0"-1"0,1 1 0,9 3 1,-2-1-163,3 2-35,-18-7 0,1 0-4,1 1 0,1-1-14,-1 1 0,2 0-20,8 4 1,2 0-18,-6-3 1,1 1 0,-2 0-42,7 2 1,-1 0-1047,2 0 1,-5-2 933,-6-2 1184,-8-3-2218,-5-2 783,-23-8 0,-9-4 441,-6-1 14,-4-1 0,-2-1 77,10 4 0,1 1 36,-2 0 1,1 0 17,0 0 1,-1 1 188,-5-2 1,0 1-131,1 0 1,1 1-160,6 1 0,0 1 255,-9-1-146,26 4 1763,3 1-2009,2 0 571,18 13-207,-4-4-491,18 11 300,-4-7-8,5 1 8,-14-7 1,1 0-11,4 1 1,3 1 0,-1 0-68,1 1 1,0 0-4,12 2 0,-2-1 114,-6 1 146,-12-8 1416,-12-2-1285,-4-1 213,-14-5-521,-8-5 0,-2-1-53,3 2 0,0 1-449,-11-6 1,0 1 417,-5 0 0,2 3 681,7 2-844,1 2 40,13 2 34,1 2-875,12 2 306,6 3 1064,-2-1-1128,5 3-169,-4-3-63,-1-1-402,-1-1-94,-1 0 1450,-2-2 0,0 0 0</inkml:trace>
  <inkml:trace contextRef="#ctx0" brushRef="#br0" timeOffset="55199">11812 5210 2393,'-31'2'186,"0"0"1,0 1 0,0-1-1,-3 1 1,-4 2 0,-2-1 0,-1 1-1,3 0 1,4 0-849,0 0 0,5 0 1,-1 0-1,-3 0 672,1 1 1,-2-1 0,-2 1 0,-1 0 0,2 0 0,3 1 47,-6 0 1,2 1 0,2 0 0,1 0-44,0 0 1,1 0 0,0 0 268,4 0 0,-1-1 1,0 1-1,3 1-284,-2 0 0,3 0 0,1 1-38,-6 3 0,3 1-442,1-1 0,3 0 282,-3 8-553,19-9-174,3-2 925,-6 0 0,8-6 0,-6 0 0</inkml:trace>
  <inkml:trace contextRef="#ctx0" brushRef="#br0" timeOffset="56868">5606 6796 14504,'3'1'-678,"-1"-1"1000,-2 0 11,41-6-2198,-10 2 1887,2 0 0,6-1-13,-12 3 0,3-1 1,1 1-1,-1 1-36,7-1 1,-1 0 0,1 0-723,-4 1 0,1-1 0,0 0 0,-2 1 560,0 0 0,-2 1 1,-1-1-1011,8 1 1,-4 0-21,-10 0 0,-1 0 397,3 0 1,-3 0-1757,-4 0 2578,-9 0 0,-5 0 0,-4 0 0</inkml:trace>
  <inkml:trace contextRef="#ctx0" brushRef="#br0" timeOffset="57050">5770 6933 11793,'38'6'39,"0"0"0,-4-2 1,2-1-1,2-1-317,-2-2 1,3 0 0,-1-1 0,-1 0-543,-5 0 1,-1 0 0,0 0 0,2 0 739,3 0 0,4-1 0,1 1 0,-4-1 0,-7 0 0,-1 0 0,-4 1 0,7-1 0,-1 0 0</inkml:trace>
  <inkml:trace contextRef="#ctx0" brushRef="#br0" timeOffset="62451">16161 6783 11762,'1'3'2683,"-1"0"-913,0-3-1401,21-12-78,-2 1 1,0 0-441,1 1 1,0-1 208,10-3 1,-1 1 40,0 2-210,4 3 0,0 1 47,1 2-24,-1 2 1,0 2-210,-4 4 272,-4 2 1,0 1 16,4 5 5,-2-1 0,2 1 75,-4-5 0,-1 0-572,1 0 1,-1 0 515,0-3 1,-2-2-11,7-2 3,3-2-11,-6-1 0,3-2-6,5-1 1,4-2 0,-2 1-146,-10 2 1,0 1-1,1-2 147,5 0 1,3-1-1,0 0 1,-6 1-20,-2 1 1,-1 1-10,6 0 1,4-1-1,-3 2 25,-2 2 0,0 1-1349,6-1 1,-1 3 1355,-12 1 0,-3 2 8,8 6-305,-1 2 305,0 3-122,-3 1 1,3 3 176,1-2 0,1 1-37,0 0 1,0 0-154,5-2 1,-3-3 187,3-5-30,-12-3 0,1-2-27,2-1 0,2-2 12,-2-1 0,2-1 0,0 0-20,5 0 0,1-1-8,-7 0 1,0 0 0,-2 0 8,-4 0 0,-2 0-1,1 0 0,0 1 1866,18-3-1934,-12 5 0,4 0 1,-4 0 71,-6 1 0,0 1 34,6 2 1,3 0-1,-6 2-28,-3 6 22,-3-1 0,1 3 19,7 5 1,1 0-31,-8-5 0,0 0 22,12 7 0,-1-2 178,-6-6-208,6 1-915,-9-7 1,-1-2 913,8 2-4,-6-2 0,0-1 714,5-1-713,2-1-2,3 0-3,2-2-2,1 1 1,2-1-3,-9 0 1,0 0-1,0 0-276,0 0 0,0 0 1,0 0 279,3 0 0,0 0 0,-3 0 0,11 0-5,-15 1 1,1-1 415,-4 2 0,1 0-436,4 2 0,1 0 25,-5 0 0,-1-1 0,3 2 0,-2 0-3,9 2 2651,-8-2-2654,13 2-98,-17-4-590,3-1 72,-9-2-587,-3-1 1179,-1-3 30,0-9 0,-4 6 0,0-3 0</inkml:trace>
  <inkml:trace contextRef="#ctx0" brushRef="#br0" timeOffset="63084">19470 5251 13165,'0'7'-305,"0"-1"467,0-6-336,52-10 84,-26 8 1,0-1-408,11-3 0,0 1 490,-2 4 0,-4 1-1079,-7 3 1086,6 2-336,-22 5 579,-4-2-150,-11 9-149,-2-6-557,-8 4-1263,-6 1-1401,4-4 2777,-1 0 1,11-6-1,6-4 1</inkml:trace>
  <inkml:trace contextRef="#ctx0" brushRef="#br0" timeOffset="63321">19716 5319 8198,'2'5'3276,"0"-2"-2400,-2-3-876,43-21 0,-21 11-18,0 0 0,4-2 1,-3 2-707,7-3 691,-6 4 1,-1-1-138,1 0 24,3-2 299,-13 5-72,-7 3 293,0 1-285,-6 2-44,-1 2 17,-1 2 636,-3 4-325,-2 5-205,-6 14 1,-2 4-251,1-3 0,0 1-473,-2 6 0,0 0 401,4-10 0,2-3-333,0-2-258,3-5-610,3-3-1922,1-3 2457,1-5 1,1-2 0,0-2 0</inkml:trace>
  <inkml:trace contextRef="#ctx0" brushRef="#br0" timeOffset="63752">20140 5155 10642,'3'1'473,"-1"-1"-142,-2 0-441,42-6 110,-27 5 59,11-2 0,-5 2 131,-20 4 74,9 2-38,-12 2 54,9 2 373,-15 19-653,2-11-37,-9 13-72,7-18-143,0-1-182,2-2-210,2-2 644,2-3 25,1-1 412,1-3-375,4-3 2,0-2-13,6-3-138,6-7 264,2 4 1,2-1 114,13-7-391,-10 7 1,0 1 277,5 1-8,-2 2-17,-4 2-3279,-5 2 3422,-5 2-54,-6 1 230,-3 2-265,-4 2 49,-7 13-598,-8 9-1090,2-7 0,-1 0-389,-11 9 2462,-1-4-642,1-10 0,14-6 0,-4 0 0</inkml:trace>
  <inkml:trace contextRef="#ctx0" brushRef="#br0" timeOffset="64001">20140 5415 5720,'4'2'3276,"-1"-1"-388,-3-1-2583,36-5-1036,-14 2 762,3 0 0,3 0-33,-6 1 1,-1 1 80,11-1-82,-11 1 0,-2 0 1127,4 1-1124,-4 2 37,-4 0 61,-2 6 123,-6 5-70,-2 0 1414,-7 4-1565,-6-1-151,-5-4-2843,7 4 2235,-6-7-233,12-1-508,-4-2-668,1-2 237,2-1 360,2-1 1571,5-1 0,-4-1 0,3 0 0</inkml:trace>
  <inkml:trace contextRef="#ctx0" brushRef="#br0" timeOffset="64470">20659 5183 11126,'4'1'3084,"-1"1"-2779,-3-2-431,38-7 64,-20 5 21,8-2 1,1 0 396,-6 4-132,-6 0-126,-6 1 0,-12 2-98,-4 2-115,-11 8-297,-12 11 331,6-4 46,9-5 0,3 0 35,6-4 11,0 3 152,5-5-158,1-4 35,3 0 32,1-4-72,3 1-140,7 0 59,-1 1-179,11 4 226,-4 12 258,-5-5 28,-7 9 9,-13-11-29,-4 1 275,-9 7-37,0-2-400,0 0-70,6-5-8,8-5-99,2-3 9,2 0 3,0-1 218,12 1-187,8-3-842,5-4 0,1-1-402,12-4 346,-13 0 1,0-2 961,5-6 0,-3 0 0,-3 2 0,-4 1 0,1 0 0</inkml:trace>
  <inkml:trace contextRef="#ctx0" brushRef="#br0" timeOffset="64640">21247 5169 11415,'3'2'3036,"-1"0"-2250,-2-2 693,-33 35-1479,17-16-330,-5 4 1,0 1 222,6-2-106,1-3-336,3-1-2414,1 1 2963,4-5 0,1-3 0,4-6 0</inkml:trace>
  <inkml:trace contextRef="#ctx0" brushRef="#br0" timeOffset="64801">21179 5224 9785,'3'7'3276,"0"-1"-2155,-3-6-77,0 0-999,33-9-9,-9 7-58,1-3 0,1 1-93,-3 4-56,-4 0-3106,-8 7 687,-7-2 373,-1 6 2217,-12-2 0,4-4 0,-3 0 0</inkml:trace>
  <inkml:trace contextRef="#ctx0" brushRef="#br0" timeOffset="65001">21110 5415 12594,'29'5'211,"0"1"1,0-1-1,2-1 1,-5 2 341,-8 8 0,-7 1-410,-8-1-127,-6 13-175,0-15-1581,-3 3 55,3-9-457,2-1 2142,10-7 0,-6 1 0,7-2 0</inkml:trace>
  <inkml:trace contextRef="#ctx0" brushRef="#br0" timeOffset="65389">21671 5169 10992,'9'1'3276,"-2"-1"-2239,-7 0 298,0 0-1282,-48 10-3049,29-2 2934,-9-1 0,2 2-86,15 2-655,3 0 635,4-1-392,2 6 257,7-5 225,0 1 70,5-7-4,2-5 1968,-3-4-1956,11-8-383,-5-3 106,3-3-73,-1 4 25,-4 4-45,3 1 11,-1 1 76,10-1 283,-7 2 1735,6-1-1626,-8 4 107,-1 0 118,-2 0 251,2 2-431,-5 0 98,5 7-76,-8 9-103,0 3-73,-4 8-117,-3 7 10,-2-7-387,1-4 0,-2-1-291,-2 1-595,-2 3-549,1-12-342,-1-3 2271,-5-3 0,8-3 0,-3-2 0</inkml:trace>
  <inkml:trace contextRef="#ctx0" brushRef="#br0" timeOffset="65557">21507 5429 13347,'-3'-3'1266,"0"1"-1106,3 2-160,-23 34-1639,22-15 1,0 1-1,-9 2 1,2-1 1382,18 11 0,-4-30 0,1-2 0</inkml:trace>
  <inkml:trace contextRef="#ctx0" brushRef="#br0" timeOffset="65786">21698 5456 8108,'6'4'3016,"-1"-1"-2409,-5-3-178,0 0-149,-14 33-3557,6-18 2992,-4 7 1,0 0 410,0-10 1404,-9 3-1242,8-10 26,-6-1-314,10-7-70,-2 0-2288,7-5 2223,2-1 29,1-2 2301,3-2-2248,2 0-11,4 0-115,12-5 32,-4 5-2309,8-4 1504,2 4-465,-7 4 1919,16-4 1,-24 9-1,8-1 1</inkml:trace>
  <inkml:trace contextRef="#ctx0" brushRef="#br0" timeOffset="65935">21903 5593 14624,'0'0'0</inkml:trace>
  <inkml:trace contextRef="#ctx0" brushRef="#br0" timeOffset="67235">22683 5005 15285,'-19'8'21,"1"0"0,-12 7-99,27-10-20,1 1-98,1-2-765,21 3 305,-7-4-1430,22-5 1188,-19-3-743,4-15 1915,-27 5-221,0-1 40,-17 8 190,4 7 117,0 1 255,0 2 219,-5 8-874,12-2-51,-4 6 51,13-3 0,3 1-56,2 8 124,17 13-119,-6-12 1,2 1-1589,0-4 1,0 0 1463,-1-2 0,-1-1-427,-3-1-106,-4-1 587,-3-2 113,-4 0 8,-24 3 190,11-8 48,-16 3-84,19-8-154,6-1-509,1 0-102,15-4 3686,0 0-3386,12-4-344,11-2 372,-5 4 94,4 0 0,0 2 192,1 0 39,-4 4 0,-3 1 765,-9 5 33,-2 11 520,-23 1 1,-7 1-798,3-2 0,-3 0-1629,-5 3 1,-1 0 1286,4-7 1,1-2 172,-5 5-227,2 1 29,4 0-168,0 18-28,8-17 6,3 13-6,10-23-42,5-1-56,3-3 0,4-1-1096,6-7 1,5-2 1193,6-8 0,1-1 0,-8 7 0,-1-1 0,-1-4 0,0 1 0</inkml:trace>
  <inkml:trace contextRef="#ctx0" brushRef="#br0" timeOffset="67689">23120 5128 12249,'-1'-5'353,"1"1"-321,18 3 0,6 1-32,-4 0 171,9 0 0,0 1 101,-13 2 1417,-2 15-827,-21 5-4139,-2 6 2401,-12 3 876,3-7 654,1 0-769,1-2-624,-3 10 50,11-7 482,1-1 207,16-13 65,2-10-65,8-4-549,10-8-1090,3-7 1,3-3 2918,-11 7 0,1 0-1480,3-5 0,3-1 1,-4 1 171,-3 1 0,-2 2 1433,3-4 1,0 2-348,2-4-346,-12 10-180,-15 12 5,-3 4-194,-6 12 0,-2 6-419,2-4 1,0 0-637,-5 9 0,1 0 559,5-8 1,2-1-411,-1 5-95,2-2-2619,1 10 3055,2-14 0,1 2 0,1-16 1</inkml:trace>
  <inkml:trace contextRef="#ctx0" brushRef="#br0" timeOffset="67837">23544 5292 12599,'5'4'905,"-1"0"-2356,13-11 1,6-3 387,-2 3 1,3 0 1062,5-3 0,3-2 0,-4 2 0,-4 4 0,-2 0 0,-2 0 0,1 0 0</inkml:trace>
  <inkml:trace contextRef="#ctx0" brushRef="#br0" timeOffset="68035">23845 5183 7674,'5'0'3276,"-1"0"0,-4 0-1551,-31 17-1831,20-7-262,-8 5 0,2 2-106,12 0 287,3 2 86,4-10 196,3-6 1020,3-7-1230,2-8-375,-1-1-291,0-4-309,-4 5-632,1-1 1722,5-13 0,-7 14 0,4-7 0</inkml:trace>
  <inkml:trace contextRef="#ctx0" brushRef="#br0" timeOffset="68188">24173 5087 1726,'1'5'3276,"0"-1"-1638,-10 17 0,-4 4-1735,3-3-141,-5 11 0,-2 2-1401,3-13 1,-1-3 818,-7 11 1,-2-4 0,16-22 0</inkml:trace>
  <inkml:trace contextRef="#ctx0" brushRef="#br0" timeOffset="68352">23940 5388 6372,'-3'-6'3276,"0"1"-221,3 5-2206,0 0-474,-21 36-171,23-17-141,-8 3 0,3-1-7,19-7-56,2-8-44,-1-4-1308,17-6 1,4-4-288,-18 4 1,0-1 912,6-1 1,2 0 0,-3-1 725,-4-1 0,-5 1 0,1 0 0,1-1 0</inkml:trace>
  <inkml:trace contextRef="#ctx0" brushRef="#br0" timeOffset="68673">24597 5155 10928,'-4'-4'3276,"2"0"-1506,2 4-1835,-37 40-156,22-24-81,-7 8 0,1-1-180,11-10-260,2-2-457,3-3 1199,1-3 0,3-2 0,0-2 0</inkml:trace>
  <inkml:trace contextRef="#ctx0" brushRef="#br0" timeOffset="68836">24693 5101 13600,'7'2'1399,"-1"0"-2317,-6-2 108,13 31-1382,-11-13 2192,9 5 0,-2 0 0,-8-10 0,5-1 0</inkml:trace>
  <inkml:trace contextRef="#ctx0" brushRef="#br0" timeOffset="69052">24405 5360 7083,'3'4'2627,"-1"-1"-917,-2-3-1909,57-5-1982,-32 4 2245,10-1 1,-1 2-12,-12 3-17,-3 4 107,-2 2 996,-4 2-1005,-4 2 903,-3 1-1171,-5 16-2832,-11 1 883,3-1 2083,-13-7 0,15-19 0,-4 0 0</inkml:trace>
  <inkml:trace contextRef="#ctx0" brushRef="#br0" timeOffset="69486">25034 5142 11149,'5'2'1638,"-19"5"0,-9 0 992,4 3-3012,-7 0 0,0 2 258,8 4 39,-1 8-746,7 11 590,2-10 62,9 2 64,5-22 160,3-2-143,3-2-372,11-10 0,3-3-1958,-1 1 2226,2-3 0,-1-1-187,-8 1 484,-1-1-100,-1 2-96,1 0 0,0-1-2455,9-3 2623,-8 5 0,1 0 68,5 2 75,-5 5 311,9-2-1125,-8 3 865,6 0-182,-11 2 125,-2 2 2112,-2 0-2173,-1 2-9,-1 2-8,-1 5 123,-1 2 3027,0 25-3326,-3-1-160,-1-12 0,-1-1 87,-4 12-1596,-6-6-1558,-10-2 2457,-1-5 1,3-7 0,8-12 0</inkml:trace>
  <inkml:trace contextRef="#ctx0" brushRef="#br0" timeOffset="69637">25034 5401 13798,'-4'-3'1831,"1"0"-1831,-13 16 0,-1 8-25,9-4-65,-10 4 1,-1 2-1322,13 2-1866,0 2 2912,3-7 0,3-5 1,3-14-1</inkml:trace>
  <inkml:trace contextRef="#ctx0" brushRef="#br0" timeOffset="69887">25157 5456 9687,'7'5'3276,"-14"30"-2774,-7-20-1736,7 6 0,-1-1 1271,-6-4 758,9-2-705,-6-3 178,-11 2 333,7-7-349,-7 0-81,11-6 115,2-3 167,3-5 988,2 0-1743,10-16-20,21-2 179,-4-1-517,0 11 0,1 3 204,0 1-1183,0 3 1,2 0 1479,5 2 0,1-1 0,-17 7 0</inkml:trace>
  <inkml:trace contextRef="#ctx0" brushRef="#br0" timeOffset="69992">25362 5552 9900,'9'10'70,"-2"-2"-3326,-7-8 3256,0 0 0,0 0 0</inkml:trace>
  <inkml:trace contextRef="#ctx0" brushRef="#br0" timeOffset="70537">20139 5689 12876,'-2'-3'1558,"0"1"-850,41 2-1801,-15 0 1,4 0 0,1 0 1197,4 0 0,0 1 0,2-1-48,-3 0 1,1 0-1,1 0 1,2 0-27,-3 0 0,3-1 1,0 1-1,-1 0 1,-1-1-57,3 1 1,-3 0-1,1 0 1,3-1-12,-7 1 1,2 0-1,1 0 1,0-1-1,-1 1 1,-2 0-567,5 0 1,-1-1-1,-1 1 1,1 0 309,-1 0 0,1 0 0,-1 0 0,0 0-343,-1 0 0,-1 1 0,1-1 0,1 1 635,-2-1 0,2 1 0,1 0 0,-2 0 0,-4 0 0,-2-1 0,-2 1 0,0 0 0,6 0 0,-1 0 0,0 1 0</inkml:trace>
  <inkml:trace contextRef="#ctx0" brushRef="#br0" timeOffset="70886">22929 5743 12890,'4'2'598,"-1"-2"-176,-3 0 343,36 0-488,-8 0 36,-2-1 1,6 1 0,3-1-930,-1 0 0,4 0 1,2 0-1,0 0 0,-3 0 651,-1 0 1,-2 0 0,1 0 0,2 0-231,-2 1 0,2-1 0,1 0 0,1 0 0,-1 0 0,-2 0 201,1 1 0,0-1 0,-1 0 0,-1 1 1,-1-1-405,2 0 1,-3 1 0,2-1 0,2 0 380,-5 0 1,3 1-1,2-1 1,0 0 0,-1 1-1,-1-1 1,-3 0-215,5 0 0,-4 1 1,1-1-1,2 0 182,-2 1 1,4-1-1,1 0 1,-1 1 0,-1-1-1,-4 1-46,7-1 1,-4 1 0,1 0 1,-4-1 1,1 1 0,0 0 0,-3 0-361,-1 0 0,-2 0 1,-1 0-1173,1-1 0,-3-1 1625,7-5 0,-22 3 0,-22-2 0</inkml:trace>
  <inkml:trace contextRef="#ctx0" brushRef="#br0" timeOffset="71642">21794 4827 10303,'6'4'1929,"-2"-2"1163,-4-2-2890,23-14-14,3-6-184,-6 6 0,0-1-510,0 0 0,-2 0 506,-2 3 0,-1 0-23,3-1 1,0-1-547,2 0 1,1-1 565,0-1 0,2 0-32,1 0 0,0-1 17,-3 1 0,2-1-18,0 3 1,3-1 0,-2 1-5,-1-2 1,0 1-2,11-3 1,-1 1-18,-9 5 1,-3 2 21,9-4 33,3-1 3,-16 9 312,-5 2-88,-2 1-118,-5 1-2,-1 1 819,-4 1-660,1 8 617,1 27-794,-2-2-964,1-6 1,0 0 875,-1-7 1,0-1-43,0 1 1,0 2-85,2 3 1,0 2 0,1-1 15,1 6 0,2 0-988,0 7 1,1-2 652,0-13 0,1-3 447,6-4 0,0-2 0,-3 0 0,10 1 0</inkml:trace>
  <inkml:trace contextRef="#ctx0" brushRef="#br0" timeOffset="73239">20427 6701 14700,'3'3'-672,"-1"-1"644,-2-2 28,40 2-249,-11-1-194,1 0 0,8 0 443,-7-1 0,6-1 0,2 0 0,-2 1 0,-6-1 0,-1 1 0,0-1 0,8 1 0,-1-1 0,1 0 0,-1 1 0</inkml:trace>
  <inkml:trace contextRef="#ctx0" brushRef="#br0" timeOffset="73470">21575 6728 13782,'7'4'719,"-1"-1"-389,-6-3-1239,85 1 506,-64-1 1,1 0-294,14 1 1,5-1-1,-4 0 175,-11 0 1,-1 0 520,3 0 0,4 0 0,-5 0 0,11 0 0,-9 0 0,0 0 0</inkml:trace>
  <inkml:trace contextRef="#ctx0" brushRef="#br0" timeOffset="74581">25855 6865 5393,'9'3'3061,"-1"0"115,-8-3-1866,0 0-893,49-4-255,-17 2 0,6-1-94,-4 1 0,6 0 0,0-1 0,-1 0-372,-4 1 0,-2 0 0,1 0 1,1 0 301,-3 0 0,1 1 1,0-1-1,2 0 0,0 0-112,0 0 1,1 0 0,2 1-1,-1-1 1,0 0 0,-2 1 31,2-1 0,-2 0 0,1 1 1,-1 0-1,3-1-212,-4 1 0,1-1 0,2 1 0,0-1 0,-1 1 0,0 0 0,-2 0 105,5 0 0,-2 0 0,-1 0 1,0 1-1,1-1-156,-1 0 0,0 1 0,0-1 0,1 1 0,2 0-124,-6 0 1,3 0 0,0 0 0,0 0 0,1 0 0,-1 1 0,0-1 316,3 1 0,-1 0 0,1 0 0,-1 0 0,-1 0 0,-1 0 0,1-1 1,-1 1-1,0-1 0,-3 1 0,-1 0 0,5 0 0,0 1 0,0 0 0</inkml:trace>
  <inkml:trace contextRef="#ctx0" brushRef="#br0" timeOffset="76938">20399 4649 11280,'-3'-6'1994,"1"1"-1128,2 5 912,0 0-1557,17-7-123,-8 4-56,29-5 152,-21 7-414,4 1 0,0 2 139,-3 3 91,11 10 1,-22 10 87,-5-3-28,-10 4-36,-7-11-26,-2-1 54,-1-1 465,-7 3-636,0 1-6,7-4-8,5-1-62,11-9 50,1 1 135,1-2 0,3 0 56,17 0-963,-3-2 767,17-3-383,-8-3-233,-5 0 0,1-1-289,13-5-395,-7 2 1,0-1 1439,-3-2 0,-3 2 0,10-5 0,-5 0 0</inkml:trace>
  <inkml:trace contextRef="#ctx0" brushRef="#br0" timeOffset="77226">20823 4636 9010,'7'7'3276,"-2"-1"-1912,-5-6-799,0 0-542,-32 32-121,22-19 61,-8 6 1,3 0-81,13-9-71,2 0 79,2-2 47,3-2 17,-3-1 9,13-2-73,-1-1 46,8-5 16,0-1 114,-2-10 79,-5 3 34,1-5-38,-9 5 309,-2-10-317,-3 9-134,-2-7-16,-3 12-175,-4 1-16,-2 2-115,-2 0-113,-1 2-2842,-14 3 369,12 0 2908,-10 3 0,18-2 0,2-1 0</inkml:trace>
  <inkml:trace contextRef="#ctx0" brushRef="#br0" timeOffset="77988">21138 4581 8937,'7'6'3276,"0"-1"-1721,-7-5-1348,0 0 322,2 7 62,-2 0-3673,-1 8 3217,-5 1-501,-2 3 1,-2 2 365,-1 5-82,2-6 1,-1 1-71,-4 7-52,4-10-835,-4 8-2238,7-13 3810,1-3-2678,3-5 2145,3-6 0,0-1 0</inkml:trace>
  <inkml:trace contextRef="#ctx0" brushRef="#br0" timeOffset="78439">21452 4677 1868,'7'1'2072,"-1"-1"1204,-6 0-3013,0 0 18,6-33-200,-4 21 1462,3-26-1425,-8 32 893,-3 1-625,-1 0 2890,-2 3-2650,-3 0-321,-20 8-238,10 0-67,-14 6-3,18 0-67,1 1-28,4 1-28,3-1-70,3 1 79,3-2-177,3 4 176,4-5 73,1 1-33,3-6-3199,8-2 3117,-2-3 160,-1-2-11,23-9 14,-20 2-3,21-6-37,-23 9 29,-2 1-126,-2 1 41,-2 2 104,0 2 563,-2 7-252,-2 0-70,-1 8-31,-4-2 3055,-3 3-2768,-4 1-410,-4 1-140,-9 8-859,-3 0-462,9-11 1,1 0-1905,-8 7 957,7-5 2310,6-9 0,6-5 0,-1-2 0</inkml:trace>
  <inkml:trace contextRef="#ctx0" brushRef="#br0" timeOffset="79322">19647 5757 5544,'37'-3'422,"-1"0"1,1-1 0,-4 2 0,2-1 0,-1 1-1,-3 0-317,6 0 0,0 0-49,-2 0 0,3 0 0,-2 1-26,-4 0 0,-1 0 0,0 0-28,3 1 1,0-1 0,3 0 112,-5 1 0,3-1 0,1 1 0,0-1 0,-2 1-115,1 0 0,-1-1 0,0 1 0,2 0-61,1-1 0,1 1 1,1 0-1,0 0 1,-3 0 59,-1-1 0,-2 1 1,0 0-1,0 1-31,-1-1 0,1 0 0,-1 1 0,0 0 7,-1-1 1,0 1-1,0 0 1,-1 0 200,6 0 0,1 1 1,0 0-217,-6 0 0,0 0 0,1 0 0,-2 0-178,1 1 0,0-1 0,-2 1 218,8 0 0,-2 1 65,-11-2 1,-8 1 1488,-13-1-1316,-3 1-132,-18-2-106,-17 2 452,10-2 0,-3 0-452,-5 1 0,-5 0 38,7-1 1,-4 1 0,-1 0-1,2-1-278,-4 1 1,1 0 0,-2 0 284,9-1 0,-1 1 1,-1-1-1,0 1 1,0-1-3,-1 0 1,0 0 0,0 0-1,1 0 1,2 0-11,-1 0 0,1 0 0,1 0 0,-2 0-7,0 0 0,-2 0 0,0 0 1,1 0-1,3 0-98,-3 0 1,4 0-1,-3 1 212,-5-1 1,-3 1 0,1 1 0,5-2 18,1 2 1,1-1-48,-3 0 0,-2 1 1,8-1-208,9 0-320,10 0 1877,8 0-1462,12 1 196,10 1 0,6-1-104,-1 0 1,3 0-1,5-1-81,-6-1 1,4 0 0,3-1 0,2 0 0,1 0 0,0 0 0,-2 0 0,-3 0-35,7 0 1,-3 0 0,0 0-1,0 0 1,4-1-209,-6 1 0,4-1 0,1 0 0,1-1 0,0 1 0,-2 0 1,-2 0-1,-4-1 70,7 0 1,-5 1 0,0-1 0,5 0 103,-8 0 1,4 1-1,3 0 1,1-1 0,-1 1-1,-1-1 1,-3 1 0,-5 0-1,3 0 1,-5 0 0,-1 0-1,3-1 1,5 1 0,-1 0-1,0 0 1,0 0 0,1 0-1,-1 0 1</inkml:trace>
  <inkml:trace contextRef="#ctx0" brushRef="#br0" timeOffset="80841">23517 4608 6812,'3'-1'3276,"0"-1"0,-3 2-588,0-8-2587,-1 6-216,1-6-308,2 8 348,10 0-68,-2 1-8,10 2 148,-7 1 3,0 3-3,-1 1 34,2 5-28,-4 2 70,-2-3 33,-5-1 37,-7-7 25,-2 1-79,-5 1-83,-2 0-6,-2 1-3277,-5 3 3050,6-4 121,-1 3 24,9-5-220,2 0 61,2-1-64,1 2 386,15 0-36,-1-2-45,15 0-90,-3-3-97,4-3 2399,3 0-2570,2-4-40,0 0-230,-3 0 1,-1-1 235,7-1 252,-10 1 0,-1 1 3,0-2 173,-10 3 336,0-1 289,-11 6-543,-3 0-29,-2 1 54,-2 4 894,-3 5-916,-10 9-121,14-4-146,-9 3 37,15-9 36,-5 0 73,2-2 28,2-1 9,3 0-51,16-2-160,-6-1 56,10-2 32,-7-7 86,-5 0 156,4-9 161,-11 2-82,-1-2-81,-5 3-154,-3 4-207,-8 2-110,0 3 135,-7 0-389,-9 3 571,-3 5 0,-1 2 0,1-3 0,5 2 0,0 0 0</inkml:trace>
  <inkml:trace contextRef="#ctx0" brushRef="#br0" timeOffset="81442">24105 4622 9888,'5'3'795,"0"0"472,-5-3-1377,0 0 119,78 4-144,-52-2-403,1 0 0,6 0 0,-9 0 457,-13 2 895,-3-1-814,-5 2 1395,-1 3-1093,-12 6-257,-2 1-39,-11 4-207,2-5 204,-2-1-3,1-1-5,4-2 2092,4-2-2089,3-2-231,3-1 54,5-2 17,1 0 108,2-2 217,3 1-74,1 0 347,11 1-864,19-1-193,-3-2-885,-8-1 1,0-1 900,7-3-221,0 0-266,1-1 62,-1 0 448,-2 0 41,3-1 361,-11 1 337,0 0 235,-15 4 1521,-3 1 724,-7 0-2321,0 2 368,-14 7-595,8-2-50,-6 6 191,12-2-277,2-2 2,2 5 45,4-5 252,25 3-70,-9-10-407,2 1 0,1-3 351,-4-5-3002,7-5 3130,-13 2-211,1-4 209,-7 4 53,-3-3-134,-1 3 195,-3-3-1674,-24 1 549,8 6-322,-20 0-515,13 9 2048,2 1-452,-4 3 0,14-4 0,-1 0 0</inkml:trace>
  <inkml:trace contextRef="#ctx0" brushRef="#br0" timeOffset="82325">23052 5743 12039,'-2'-4'1365,"1"0"-528,1 4-630,41 4-3484,-6-3 3291,-13-1 0,4 2 0,3-1 399,6-1 1,4 0 0,0 1 0,-2-1-771,-1 1 0,-2 0 0,3 0 400,-4 0 1,4-1 0,1 2 0,-1-1 0,-3 0-407,4 1 0,-3 1 0,3 0 395,-7 0 0,2 0 0,2 0 0,-2 1 0,-1-1-304,0 0 1,-2 0-1,1 0 1,2 1 254,-2 0 0,3-1 0,1 2 1,0-1-1,-1 0 0,-1 0-56,0 1 0,0-1 1,-1 1-1,-1-1 0,-1 0 58,3 1 0,-1-1 1,-1 1-1,-1-1-21,8 2 1,-2-1 0,-7 0 35,-3-1 671,-10-2-349,-9-1 1174,-3 0-1645,-30-8-21,3 2 1,-2-1 650,-6 0 1,-3-1-541,6 2 0,-2 0 0,-2 0 0,3 1-7,-1 1 0,3-1 1,-3 1 23,0 0 0,-2 0 0,0 0 0,1 1 1,-1-1 0,0 1 0,-3 0 26,5 0 1,-3 1-1,-3 0 1,0-1-1,1 1 1,2 0-267,-2 0 0,1 0 1,1 0-1,-2 0 297,3 0 0,-2 0 0,0 0 0,-1 0 0,1 1 0,3-1 142,-6 1 1,3 0 0,0 0 0,2 0-461,-4 0 1,2 0 0,0 0 324,0 0 1,0 0-1,3 1 72,-4-1 1,7 1-667,11 0 571,10 2 1357,18 0-1122,11 2 1679,13-1-1801,-12-1 1,3-1 659,3 0 1,5-1-670,-4 0 0,6 0 1,2 0-1,-1 0 0,-2-1-695,-3 1 0,-2 0 0,0-1 0,3 1 590,-1 0 0,2 0 0,2-1 0,1 1 0,-1 0 1,-1 0-384,4 1 1,-1-1 0,0 1 0,-1-1 0,-1 1 304,1-1 1,-2 1 0,0 0 0,1 0-270,0 0 0,2 0 1,0 0-1,0 0 0,-4 0-28,6 1 0,-4-1 0,4 1 336,-5-1 0,4 0 0,0 0 0,-2-1 0,-4 1 0,6 0 0,-2 0 0,-7 0 0,0-1 0,0 0 0,-1 0 0</inkml:trace>
  <inkml:trace contextRef="#ctx0" brushRef="#br0" timeOffset="87824">20645 6837 1694,'-29'-6'655,"1"1"0,-1-1 1,1 0-1,0 0 0,-2-1-408,2 1 1,-1-1 0,0 0 0,-1-1 97,-1-2 0,-1-1 1,0-1-1,1 1-307,-2-1 0,1 1 1,0-1-1,1-1 51,2 0 1,1-1 0,2 0-1,2 0 27,-7-7 1,3-1-64,3-1 0,1-1 441,3 0 1,2-2-495,6 3 0,2-3 0,2-1 136,3-1 1,3 0 0,1-1-112,-2 1 0,2-1 1,3 1-26,6 1 0,4 0 0,0 3-23,5-3 1,2 2 22,8-1 0,3 1 22,-9 8 1,1 1-1,0-1 23,2 1 0,1 0 0,4-1 35,-1 3 1,5 0 0,2-2-1,2 1 1,-2 1 0,-2 1-138,3-1 0,-3 1 1,1 0-1,4 0 70,-7 2 1,3-1 0,1 0-1,1 0 1,0 0 0,-2 2-1,-3 1-31,8-1 0,-2 2 0,-2 1 1,2 1 26,1-1 0,-1 1 0,2 0 0,2 1-163,-9 2 0,2 0 0,1 0 0,0 1 0,1 0 0,-2 1 1,-1 0 142,5 0 0,-2 0 1,-1 1-1,2 1 0,4 1-53,-8 2 1,4 0 0,1 1 0,3 1 0,0 1 0,0 0 0,-1 1 0,-2-1 0,-1 1 0,-5-1 35,9 3 0,-4 0 0,-3 1 0,1 1 0,3 1-11,-6-2 1,3 2-1,2 0 1,0 0-1,-1 1 1,-2 0-1,-2 1 1,-5-1-80,4 5 0,-4 1 1,-3 0-1,0 1 43,-1 0 1,-1 0-1,-1 1 1,-1 1-117,3 7 1,-3 0 0,-1 1 31,-4 0 0,-1 1 1,-3-1 44,-1 0 0,-2 0 0,-6 2 31,-7-3 0,-5 4 0,-4 0 0,-1-1 0,2-3 146,-4 5 1,-1-3 0,-3 0-27,1-3 1,-4 2-1,-1 0 1,-2-3 0,2-4 63,0-5 1,-1-4-1,0-1 1,0-1 30,-3 1 0,0 0 0,-1-1 1,0 0 9,-2-1 1,-1 1 0,0-2 0,0 0-10,-2 0 0,0 0 0,-1-1 0,0-1-49,7-1 0,1-1 1,-1 0-1,-1 0 1,-4-1-43,2 0 0,-4-1 0,-2 0 0,-2 0 0,0 0 0,1-1 0,2 0 0,2 0-59,1 0 1,3-1 0,0 0-1,1-1 1,-2 1 0,-2 0-8,0-1 1,-4 1 0,-1 0 0,-1-1 0,1 0 0,0 0 0,3-1 0,4 0-41,-2-2 0,3 0 0,2-2 1,1 1-1,-1-1 8,-8 0 1,1-1 0,0-1 0,0 0-12,1-2 1,1 1-1,0-2 1,1 0 10,1 0 0,0-1 0,1 0 0,0-1-47,2-1 1,0 0 0,2 0 0,-1-2 21,-6-2 1,1-3 0,1-2-120,4-1 1,0-3-1,1-1 1,2 0-72,0-1 0,3 0 0,1-2 240,2 1 0,0-1 0,2-1 0,4 1 30,3-1 0,3 1 0,2-1 25,3-1 1,3-2-1,1 0 1,1 2-25,2-2 0,1 2 0,2-1 121,-1 3 1,0-1 0,3 0 0,4 1-778,9 2 1,5 1-1,3 2 1,2 0 0,-1 1 614,-2 2 0,0 2 0,0 0 1,1 0-1,-1 0 0,0 0 1,1-1-1,-1 1 0,-1 0 1,0 3-1,4 1 0,1 0 1,-1 1-1</inkml:trace>
  <inkml:trace contextRef="#ctx0" brushRef="#br0" timeOffset="89780">25923 6824 5987,'8'1'367,"-1"-1"393,-7 0 4,49-2-100,-30 2 1,2 0-408,7-1 1,5 1 0,-2 0-122,-5 1 0,-1 0 1,4 1-32,2 0 1,6 1-1,2 1 1,1 0-1,-1 0 1,-3 0-123,-4-1 0,-1 1 0,-1-1 0,0 0 0,4 1 17,1 0 0,3 0 0,1 1 0,2 0 0,-1-1 0,-2 1 0,-3-1-10,0 0 0,-1 0 0,-2 0 0,-1 0 0,2 0-20,1 0 0,0 0 1,1 0-1,-1 0 1,1 0-62,0 0 0,1 0 0,-1 0 0,1 0 0,-1 0 18,1 0 0,1 0 0,-1 0 0,0 0 1,0 0-12,-1-1 0,0 1 0,0-1 1,1 1-1,3 0-84,-5 0 1,3 0 0,2 0 0,1 1-1,-1 0 1,0-1 0,-2 0 0,-3 0 19,3 0 1,-3 0 0,-1 0 0,1 0-1,2 1-153,1-1 0,4 1 0,1 0 0,0 1 1,-2-1-1,-4 0 0,-6-2-283,10 3 0,-7-2 335,2 2 0,-9-3 660,-21-5-666,-23-3 1,-14-3 405,0 0 0,-4-1 0,0 1 42,6 1 0,-1 0 1,0-1-1,-1 1-66,1 0 0,-1 1 0,-1-1 0,1 0 1,1 1-109,-3-1 0,1 1 0,0 0 1,-1 0 50,-1 0 0,-1-1 0,1 1 0,-1 0-23,-2 0 1,1 0-1,0 0 1,-1 0 6,8 2 0,-1-1 0,0 0 0,0 1 0,0 0-148,1-1 1,0 1 0,0 0 0,-2 0 0,-3 0 196,2 0 0,-4 0 1,-1 0-1,-2 1 0,0-1 1,1 1-1,1-1 0,4 1-42,-6 0 0,4 0 0,1 0 0,-1 0 1,-3 0 2,6 1 1,-2-1 0,-2 0 0,-1 1-1,1-1 1,1 1 0,3 0 0,4 0 315,-14 1 0,7 0 0,-1 1-278,0-1 1,-1 1 0,4 0-103,2 0 0,3 1-181,1-1 1,7 2 1192,15 2-1163,41 7 549,-15-7 1,3 1-343,3-1 0,2 0 0,2 0-31,0-1 0,1 0 1,1-1-25,5 0 1,1 0 0,1 0 10,-7-1 0,2 0 0,-1 0 0,1-1-242,2 1 0,0 0 1,0 0-1,4-1 311,-5 1 0,2 0 0,2 0 1,0 0-1,1 1 0,-1-1-234,-4 0 1,-1 1 0,2-1 0,-1 0 0,0 1 0,0-1-1,0 1 153,0-1 0,0 1 0,0-1 0,0 1 0,0-1 0,-1 1 0,0-1-108,3 1 0,-1 0 1,1 0-1,-2 0 1,-1 0-1,-1 0 99,1 0 1,-1-1 0,-2 1-1,0 0 52,8 0 0,-1 0 1,-1-1-237,-4 1 1,0-1 0,-2 0-63,-4 0 0,0 0 1,-2-1-320,5 1 0,-2-2 504,-7 1 0,-2-2-2092,4-7 731,-19 0 1431,-27-10 0,11 12 0,-14-3 0</inkml:trace>
  <inkml:trace contextRef="#ctx0" brushRef="#br0" timeOffset="91594">8477 7931 12840,'-1'-4'757,"-20"2"1,-11 3-638,2-1 1,-3 0-1214,4 1 1,-3-1 0,1 0 975,1-1 0,0 0 1,0-2 107,-8-3 1,-1-2 0,2 0-46,10 2 1,1 1 0,-1-2-480,-10-2 0,-1-3 0,3 1 568,6 0 0,2-2 16,2 0 0,0-2 1,1 0 54,-2-2 1,2-3-152,0-3 0,-1-3 1,6-2-543,7 2 0,4-2 1,2 0 586,0-1 0,1 0 0,2 0-13,3-2 1,2 0 0,5 2 91,3 6 0,5 1 1,0 1-69,0-1 0,0 0 0,3 1 2,5 0 0,2 1 1,2 1 81,0 0 0,1 0 0,1 2-97,1-1 0,2 2 0,5 0 11,-9 6 1,4 0 0,3 0-1,1 0 1,1 1 0,0 0 0,-2 1-127,-2 2 1,1 0 0,-1 1-1,0 1 1,1 0 0,0 0 0,1-1 120,0 0 0,1-1 0,0 0 0,0 0 1,1 1-1,0 0 0,0 2 0,0 1-10,0 1 0,2 2 0,0 1 0,0 1 0,0 0 0,-2 1 1,-1 0-1,-3 0-12,4 0 0,-3 1 0,-2 0 0,1 1 0,3 2-35,-5-1 0,2 2 0,2 1 1,1 0-1,-1 1 0,-1 0 1,-2 0-1,-4-1 15,9 4 0,-5 0 1,-2 1-1,2 3-70,-4-2 1,1 3 0,1 1 0,-1 1-1,-3-1 1,-5-1 107,3 4 0,-5-1 0,-5 5 107,-6 6 1,-5 6 0,-5-1 0,-3-4 23,-5-9 1,-3-3 0,-4 0-1,-1 4 1,-4 2 0,-3-2 0,-4-4 228,0-7 1,-3-3 0,-4-1 0,0-3-1,1 1 1,2-1-218,-3 2 1,3-1-1,0-1 1,-4 0-106,6-2 0,-2 1 1,-1 0-1,-1 0 1,1-1-1,1-1 1,2 0-87,-5-1 1,2-1 0,2-1 0,-1 0 47,-2 0 0,0 0 0,0-1 0,-1 1-103,1-1 0,-1 0 1,0-1-1,0 1-15,0 0 1,-1-1-1,1 0 1,0 0-12,-1-1 0,1 0 0,1 0 1,-1 0-31,1-1 0,1 1 0,0-1 0,-2-1-313,2 0 1,-2-2 0,0 0 0,0 0 0,1-1-185,4-1 1,-1-1-1,2 0 1,-1 0 0,1 0-25,-5 0 0,-1-1 0,2 0 0,2-3 680,-3-4 0,2-3 0,7 3 0,1-2 0,8-3 0</inkml:trace>
  <inkml:trace contextRef="#ctx0" brushRef="#br0" timeOffset="92910">21616 4485 10449,'2'3'3276,"0"-1"-1599,-2-2-1711,38 2-47,-7-2-378,-4 1 1,1-1 352,8 0 24,-13-2-60,-3 1-183,-2 0 85,-5-1-460,-3 0 367,-5 1-387,-4-1-2215,-13 0 1913,-1 0 247,-8-1 684,3 1-503,-7 2 1216,3 2-93,1 0 557,7 3-319,7 0 345,1 0 25,1 2-278,0 1 883,-11 20-4767,5-7 3147,2-2 0,-1 1-33,-2 6-307,1 2 218,1-1-62,1 0-72,2-4-1351,3 8 597,2-16-47,1 3-445,2-16-608,3-3 764,1-2 1224,2-6 0,-5 4 0,0-1 0</inkml:trace>
  <inkml:trace contextRef="#ctx0" brushRef="#br0" timeOffset="93066">21643 4663 8354,'10'6'3276,"-3"-1"-2548,-7-5-890,0 0-1566,65-10 799,-38 6 132,-3 1 0,5-2 1,-4 2 146,-1 1-414,10-1 370,-8 0 694,10-1 0,-23 3 0,1-1 0</inkml:trace>
  <inkml:trace contextRef="#ctx0" brushRef="#br0" timeOffset="93349">22013 4608 8254,'4'2'3276,"-1"-1"-1092,-3-1-1817,-38 10-3644,21-3 3015,-6 1 0,-1 1 245,-1 14-81,11-9-807,-5 7 762,15-12 17,2-2-322,2-1 2559,1-2-2434,2 0-1063,13-4 985,-3-2 1518,9-3-1453,-9-2 1577,4-5-1171,-6 3 602,2-2 264,-8 7-567,-2 0 113,-2 3-393,-1 7 18,0-1-107,-1 6-546,0 8-1333,0-4 140,1 3 1739,5-9 0,-3-7 0,2 0 0</inkml:trace>
  <inkml:trace contextRef="#ctx0" brushRef="#br0" timeOffset="93527">22204 4608 13902,'-3'-3'1054,"-12"15"0,-2 9-1085,5-2-836,-8 10 0,0 1 459,10-7-155,-1 6-207,6-13-1542,1 1-965,2-6 3070,1-3 1,1-5 0,0-3 0</inkml:trace>
  <inkml:trace contextRef="#ctx0" brushRef="#br0" timeOffset="93698">22272 4608 5067,'3'6'3276,"0"-2"0,-3-4-2475,-17 32-801,8-13 578,-2 2 1,-1 3-783,-2 7-1017,1-2 166,2-3-685,5-6-1015,4-11 2755,2-2 0,0-4 0,0-1 0</inkml:trace>
  <inkml:trace contextRef="#ctx0" brushRef="#br0" timeOffset="94350">25144 4608 11339,'4'2'3276,"0"0"-2241,-19-10 0,-8-3-903,4 6-1771,-6-5 1,-1 1 1836,2 10 37,5 3 0,0 0-235,-10 4-4,10-2 0,1 1 1008,-4 4-1251,0 5 4,9-3 520,1 3-1310,10 4 349,11-1 570,1 3-29,13 0 132,-9-9 11,4 3 1971,-8-4-1809,-2 3 452,-5-1-155,-3-2 333,-13 0-534,-1-6-127,-7 3-131,2-4-204,-7 1-370,7-3-238,-3 0-518,13-3-807,4 1-1140,2-2 3180,12-7 1,-7 5 0,7-4 0</inkml:trace>
  <inkml:trace contextRef="#ctx0" brushRef="#br0" timeOffset="94726">25130 4731 10295,'5'8'3276,"-1"-2"-1360,-4-6-1429,0 0-260,-13 37-236,-2-2-976,4-7 1,1 0 953,1-7 0,1-1-207,-2 6-215,1-3-82,2-3-39,2-4-1972,3-1 880,0-8 571,3-1-310,5-14 665,1 0 740,4-9 65,-2 0 864,4-12 57,2-3 620,1 0-394,-1 2-3024,2 4 2120,-3 8 0,4-4-562,8 6 248,-9 7 6,10 0 146,-13 9-12,-4 4 56,-1 2 411,-6 4-12,-4 9 262,-17 7-636,5-4-292,-3-8 0,-2-2-541,1-3 2867,-5 1-2249,4-6 0,10-2 0,-2 0 0</inkml:trace>
  <inkml:trace contextRef="#ctx0" brushRef="#br0" timeOffset="95000">25458 4759 11457,'1'6'381,"0"0"-373,-1-6-243,-5 36-210,3-23-255,0 8 0,-1-1 605,2-11 354,0-2-214,0-3 145,0-2 1381,1-1-1543,3-3-20,1 0 842,6-4-870,9-5-78,-2 0-409,9-4 409,-5 3-282,11-5 198,-8 4-336,7-3-272,-11 6-604,-2 1 97,-3 0 1297,1-1 0,-8 5 0,0 0 0</inkml:trace>
  <inkml:trace contextRef="#ctx0" brushRef="#br0" timeOffset="95139">25773 4854 12300,'-5'-4'2139,"2"1"-1649,3 3-946,-31 39-2207,19-22 1138,-5 5 0,1-2 1525,12-11 0,4-7 0,0-1 0</inkml:trace>
  <inkml:trace contextRef="#ctx0" brushRef="#br0" timeOffset="95826">25786 4663 12165,'5'1'759,"0"1"-672,-5-2-96,27 30 9,-13-9 41,3 2 0,-2 2-8,-6 3-33,-4-7 51,-4-4-51,-1-8-70,0-1-59,-2-1-78,0-2-482,0 0-73,0-3 535,1 0-27,4-2 270,1-1 40,3-1-19,3-2-48,14-5 11,-8 3 64,4-3 320,1 6-130,-13 2-10,13 0 19,-12 3-8,0 3 395,6 13-614,-5-5-36,4 10-3,-7-10-70,-1-1 65,1 0 8,0 0-67,3 4 159,3-4-2,0 0 44,-1-6-25,-4-4 46,0-1-20,0-1-135,0-4 67,3-7-204,-3-7 201,0-4 124,-4 4-6,-4 6 123,-1 8-146,0 2-265,-3 2-227,1 3 308,-1 2-23,-1 5 56,-3 14 107,0-2-115,-3 12-7,2-7 0,0 2 8,0-3 1,-1-1-280,-1 6 1,-2 0 362,-3-4 1,0-3 4,-7 1-46,8-10 1,-2-1 53,-8-1 67,6-6 1,-1-2-24,1-1 1,-1-1 53,-16 2 426,5-8-409,20 0-169,2-5-629,11-13-2599,21-3 2901,-3-5 126,-2 15 0,1 2-2567,8-6 1993,2 2-345,1 0 1076,-4 6 0,-1 1 0,-3 1 0,12-3 0</inkml:trace>
  <inkml:trace contextRef="#ctx0" brushRef="#br0" timeOffset="95936">26320 5237 12871,'6'6'3170,"-1"-1"-2498,-5-5-979,0 0 0,0 0 0</inkml:trace>
  <inkml:trace contextRef="#ctx0" brushRef="#br0" timeOffset="100628">23394 7781 6392,'37'-1'3010,"-2"0"-2697,-12-1 1,3-1-1,3 0-1133,-1 0 1,2 1 0,2-1 0,-2 1 772,6-1 0,1 1 1,1-1 52,-9 1 1,2 0 0,0 0-1,2 0 1,-1 0 49,4 0 0,0 0 0,1 0 0,1 0 0,1 1-180,-2-1 0,0 1 0,2 0 1,-1 0-1,1 0 0,-1 0 115,-1 0 0,0 0 0,1 0 1,-1 0-1,0 0 0,0 0-194,1 0 0,1 0 1,0 1-1,-1-1 0,-1 1 1,-2 0 188,5-1 0,-3 1 0,0 0 0,-1 0-68,1 0 1,-1 0 0,1-1 0,-1 1-44,-2 0 1,-1 0-1,1 0 1,2-1-368,-4 1 0,2 0 0,1 0 0,0-1 0,-1 1 1,-3 0 142,2-1 0,-4 1 0,0-1 0,2 1 349,7 0 0,3-1 0,-3 1 0,-8-1 0,7-1 678,-30 1-104,-24-1 165,-13 0-29,-1 1 0,-7 0 1,-1 0-511,10 1 0,-1-1 0,0 1 0,-1 0-200,-6-1 0,-2 1 0,1-1 0,0 1-48,2 0 1,2 1-1,-1-1 1,3 1 152,-5 0 0,2 0 0,0 1-232,-2 0 0,-1 0 1,-1 0-58,9 0 1,0 0-1,0 0 1,0 0 128,-1 0 0,0 0 1,-1 0-1,-2 0-8,4 0 1,-2 1-1,-1-1 1,-1 0 0,0 1-1,0-1-198,-1 1 0,-1 0 0,0-1 0,0 1 0,0 0 0,1-1 271,-1 1 1,0 0 0,0-1 0,1 1 0,-1-1 0,1 1-10,-4 0 1,-1 0 0,1-1-1,2 1 1,2 0 105,3-1 0,2 0 0,1 0 1,1 0-162,-10 0 1,2 1-1,0-1 99,3 0 0,0 0 0,-1 0 151,0 0 1,-2 0 0,0 0 0,4 0-6,3-1 1,3 0-1,-1 0 123,-5 0 1,-1 1 0,9-1-379,7-1 58,53-4 6,-17 2 0,3 0 358,1 0 0,3-1 0,2 0-170,2 0 0,3-1 1,2 1-1,1 0-107,-2 0 0,2 0 1,1 0-1,1 1 0,-1-1-72,-5 1 0,0 0 0,0-1 0,1 1 0,-1 0 0,1 0-29,2 0 1,0 0-1,1 0 1,-1 0-1,-1 0 1,0 1 10,6-1 1,-2 0 0,0 1-1,0 0-243,-7 0 0,-1 0 0,1 0 0,1 0 0,1 0 78,1 0 0,3 1 1,0-1-1,0 0 1,1 1-1,-1-1-309,-1 0 1,0 1-1,0-1 1,-1 1-1,2-1 1,-1 1 429,-2-1 0,1 0 0,0 1 0,1-1 0,-2 1 1,-1-1-1,-3 0 0,6 1 0,-1-1 0,-4 1 1,-1-1-1,8 0 0,0 0 0</inkml:trace>
  <inkml:trace contextRef="#ctx0" brushRef="#br0" timeOffset="103679">23503 7931 12955,'-6'-6'3276,"1"0"-1783,5 6-2020,0 0 460,18 30-6,-14-15-1566,9 4 1,3 1-518,-2-1 1462,2-6 319,8 1-1104,-15-8-1798,18-3 2457,-15-7 1,2 3 0,-10-3 0</inkml:trace>
  <inkml:trace contextRef="#ctx0" brushRef="#br0" timeOffset="103880">23735 7918 12848,'6'2'3276,"-1"0"-2654,-18 17 0,-9 5-3032,2 3 2412,5-8 1,-3 4 0,2-2-982,4-3 1,1 0 978,0-1 0,-1 1-44,-3 5 1,0 0 290,0-2 1,1 0-839,-2 1 0,1 0-299,-5 4-555,8-10-636,8-10 1534,2-3 0,1-2 0,1-1 0</inkml:trace>
  <inkml:trace contextRef="#ctx0" brushRef="#br0" timeOffset="104217">23763 8123 6536,'5'4'1188,"-1"-1"1317,-4-3-2676,39-7 41,-19 2 0,1-1 4,11-3 0,0-2 127,-6-1 0,-4-1 1319,3-7-1149,-7 0 866,-9 2-625,-5 3 2290,-8 1-2694,-3 6-5,-15 5 120,5 5 12,-9 3 257,-3 11 58,1 6-808,1 1 358,9 0-89,11-3 35,4-7-69,2 4-666,16-4 343,-3-6-181,13 1-300,-6-8-468,3-2-1882,3-2 0,1-4 528,-1-2 2749,4-4 0,-15 8 0,0-1 0</inkml:trace>
  <inkml:trace contextRef="#ctx0" brushRef="#br0" timeOffset="104530">24228 7959 9432,'6'6'3276,"-1"-1"-1111,-5-5-1638,0 0-172,-44 16-222,28-4 0,-2 1-98,-11 5 0,1 0-66,8-2 1,6 0-387,7 12 53,0-15 50,7 3-294,12-8 275,-5-4 154,14-3-118,-3-6-37,-3-2-83,7-12 328,-6 3 103,-1-3 0,0-1 338,1-4-3418,3-4 3399,-12 16 17,-4 9 8,-2 1 180,-1 2-359,2 8-179,-1-2-518,6 12-182,-1-7-247,4 4-2330,8-1 2608,-6-7 0,3 2 0,-9-8 1</inkml:trace>
  <inkml:trace contextRef="#ctx0" brushRef="#br0" timeOffset="104796">24433 7986 9024,'3'5'2819,"0"-2"-2819,-3-3-64,-1 45 125,0-31 311,0 13 1,-1-4 801,1-19-662,-1 1 704,2-5-1334,5-10 208,5-4 16,4-6 72,1 2 0,1 1-178,3-1-215,1-1 1,0 1-1314,0 3 272,4-2-1586,-10 10 2842,-5 4 0,-4 1 0,-1 1 0</inkml:trace>
  <inkml:trace contextRef="#ctx0" brushRef="#br0" timeOffset="104930">24706 8137 14991,'0'6'1543,"1"-1"-2636,-1-5 1,0 0 0</inkml:trace>
  <inkml:trace contextRef="#ctx0" brushRef="#br0" timeOffset="107685">26552 7398 14008,'-6'-7'3276,"1"1"-2352,5 6-1086,0 0-31,-10-17 355,16 10 48,6-12-207,10 14 0,4 5-262,-3-2 0,0 1 184,14-1 1,-3 1-1811,-2 0 1850,-7 1 0,-2 1-219,1 6 122,5 7 96,-7 1-6,-6 4-11,-7-4-2710,-2 2 2357,-2 0-140,-3 0-1082,0 7 1628,-23 8 0,16-13 0,-15 2 0</inkml:trace>
  <inkml:trace contextRef="#ctx0" brushRef="#br0" timeOffset="107881">26566 7494 12924,'-5'-5'1280,"2"1"-1548,3 4 268,36 0-655,-17 0 1,2 0-985,8 0 1,1 0 693,-5 0 1,-1 0 1029,2 0 0,-2 1 1,-2-1-1,8 1 0</inkml:trace>
  <inkml:trace contextRef="#ctx0" brushRef="#br0" timeOffset="108087">26689 7562 9054,'-5'-2'3276,"2"1"-2983,-15 12 0,-1 6-176,9-7-117,-11 7 0,4 0 9,16-9 66,7 4-153,14-3-113,0-2 49,13-2-202,-8-5 190,5-3-182,5-3-27,-12 0 0,3-2-651,-1 0 1,3 0 0,-3-1-626,2 0 1,0 0 1318,10-5 1,-5 3-1,-19 4 1,-1 1 0</inkml:trace>
  <inkml:trace contextRef="#ctx0" brushRef="#br0" timeOffset="108539">27167 7275 8646,'7'6'3276,"-2"-2"-4111,-5-4 225,36 7-2667,-18-2 2687,5 0 0,0 1 271,-6 0 895,2 8 500,-11 1 103,-4 3-641,-12-3 215,-15 3-470,4-4-121,-10 5 211,2 0 41,3 0-296,2-1-9,8-3-64,10-8 53,2 0 56,1-2 1858,2-1-1877,6 1 234,15-1-369,-7-1-1639,13-3 1,2 0 626,-6-3 160,7 1 1,2-2-1249,5-3-1177,-2 1 3203,-4-1 1,-22 4-1,0 1 1</inkml:trace>
  <inkml:trace contextRef="#ctx0" brushRef="#br0" timeOffset="109232">27290 7521 12134,'9'8'1494,"-2"-1"-509,-7-7-1640,0 0-110,-18 28 140,10-17 286,-3 7 1,-1-2-180,3-8-534,1 0 797,-1 0 64,1-2 60,0 0 131,1 0 56,1-1 5,1 0 113,1-2 89,2 1 356,1-1-328,1-1 280,6 0 414,1 0-461,15-1-324,-4 0-11,6-1 0,3-2-247,0 0 1,1-2-367,-1 2 0,1-2-701,4-2 1,-3-1-1043,-2-1-33,4-4 1380,-13 2 1,-9 6 0,-2-2 0</inkml:trace>
  <inkml:trace contextRef="#ctx0" brushRef="#br0" timeOffset="109733">27728 7412 11737,'3'5'3276,"0"-1"-3287,-3-4-53,-6 30-6,5-17-374,0 8 0,3 0 148,5-11-10,9 3-92,0-10-64,-2-2-32,7-4 0,0-1 113,5-3 217,4-2 0,0-2 85,-12 1 1,-1 0-1561,5 0 1,0 0 1523,4-9-142,-3 7-43,-9 0 163,-3 2 137,-4 3 812,-4 2 532,-3 5-241,-8 9-525,1 0-57,-5 8 2755,2 2-2489,-1 6-851,2-5 56,2 1-54,5-12-81,0-2-305,1-2-759,0 0 328,1-2-255,0-1-1042,0-1 1809,3-2 367,1 0 210,4-2 247,0 0 828,7-2 622,7-2-1401,-3 0-189,5 0-177,-2 2-140,-3 2-420,17-2 420,-16 2 0,0 1 0,5-1 0,2 0 0</inkml:trace>
  <inkml:trace contextRef="#ctx0" brushRef="#br0" timeOffset="113999">19825 5757 10250,'-8'-5'1109,"2"1"-518,6 4 641,0 0-333,-4 0-627,2 0-32,-2 0 295,4 0-599,-7-3 58,1-1-36,-7-3 42,3 0 9,-3-1-7,-1-2 96,-10-9-98,3 2-479,1-1 0,0 0 412,-6-6 4,8 8 0,1-1-117,-7-8 29,0-1-8,1-1-1480,10 6 1,0 0 1442,-4-14 161,8 12 0,1-1-104,3-13 119,3 10 1,2-1 5,0 7 0,1 1-225,0-6 0,0 1 245,3-3-1285,-6 1 1458,10 12 2032,-10 0-2122,10 10 74,-6 2-163,0 0 538,3 1-502,1-2 3240,3 0-2805,18-7-328,-7 3-815,14-3 824,-12 6 52,3 0-220,-5 3 1,1 1 147,15-2-1524,1 2 1,1 0 1413,-12 0 1,1 0-6,-2 1 1,2-1 0,-2 0-430,8 0 1,-1 0 414,3-1 0,1 1 8,-10 0 0,0 0 0,1-1-227,1 1 1,0 0 0,0 0 214,2-1 0,1 1 0,-1 0-11,1 0 1,0 0 0,3 0 1,1 0 0,3 1 1,0-1-1,-1 1-378,1-1 0,-1 1 1,4 0 386,-10 0 0,2 0 0,2 0 0,0 0 0,0 1 0,-2 0-35,1 0 1,-1 0 0,-1 0 0,0 0 0,1 1 17,-1-1 0,1 0 0,-1 1 0,0-1 0,0 1 0,4 0 1,1 0 0,-2 0-1,-3 1 72,-2-1 0,-2 0 0,2 0-92,3 0 0,3 0 1,0 1-1,-4-1 37,-4 0 0,-1-1 0,0 1-1,2 0 1,2 0 0,0-1 0,-5 1-1,0-1 1,-2 0-121,-1-1 1,0 1 121,0-1 0,-1 1 0,-1-1 0,-1 0 654,0 0 0,1 0-626,5 0 0,0 0 947,11 0-948,-15 0 0,0 0-19,1 0-290,-5 1 282,-4 0 1790,-6 0-1748,-3-1-42,-3 0-219,-1 6 1967,0 1-1689,1 7-56,0 3 19,1 19-30,-2-2-144,0-7 0,-1 5 0,0-2 133,-1-4 1,0 0 3,0 9 0,-1 3 0,1-3-1390,-1-7 1,0-2 1369,-1 10 0,0 0-31,2-12 0,-1-1-40,1-2 0,-2 2-57,-2 11 1,-1-1 162,2-14 0,-2 0-33,-5 12 1,-3-4 156,-3-11-53,-1-5 0,-2-2-71,-9-1-164,5-3 1,-5-1 0,0-1-276,3-1 1,0-1-1,-1 1-276,-5 0 1,-1 0-1,0-1-48,4-1 1,0 0 0,0-1 762,-5-2 0,-1-1 0,5 1 0,6 1 0,2-1 0,-9-2 0,-1 0 0</inkml:trace>
  <inkml:trace contextRef="#ctx0" brushRef="#br0" timeOffset="115232">22519 5743 12356,'2'3'3276,"0"-6"-2761,-3-4-515,-1-8-45,-4-8 1,-1-2 44,-3-11-319,0 6 1,1-1 295,3 12 1,-1 1-968,1 0 0,0-1 942,-1 0 1,0-1 41,1 0 1,-1 1 5,1-1 0,0-2 31,0-4 1,0-2 0,1 1-831,0 0 0,0 1 814,1-1 0,0-1 0,0 2 81,-2 5 1,2 3-18,6-19 97,-8 4-1744,10 4 1856,-5 3 1499,1-6-1283,1 13-504,2-2 6,4 15 36,5 4 2,6-1 33,4 0 0,2 0 140,-3 1 1,2 0-215,11-1 0,2 0-3,-4 2 0,0 0-2,5 0 1,1 1-28,-11-1 0,1 1 1,2 0-14,5 0 1,3 0 0,1 0-1,-1 0 42,-8 0 0,-2 0 0,3 1 0,6 0-1,-11-1 0,4 1 0,3 0 0,3 1 0,2-1 0,2 0 0,1 1 0,1 0 1,-1-1-1,1 1 0,-2 0 0,-1-1 0,-2 1 0,-3-1 0,-3 0-6,8 1 1,-4 0 0,-3-1-1,-1 1 1,1 0 0,3-1 0,4 1-130,-7 0 0,2 0 0,4 0 0,1 0 0,1 0 0,1 0 1,1 0-1,-1 0 0,0 0 0,-2 0 0,-1 0 0,-3 0 1,-3 0-1,-3 0 104,12 0 1,-6 1 0,-2-1-1,-2 0 1,1 1-139,0-1 1,-2 1-1,0 0 1,1-1-1,3 1 126,1 0 1,2 1-1,2 0 1,1-1-1,1 1 1,-2 0-1,-1 0-20,1 0 0,0 0 0,-1 0 0,0 0 0,0 0 1,1 0 11,-1 0 0,0 0 0,1 0 1,-1 0-1,-1 0 0,-1-1 41,2 1 1,0 0-1,-1 0 1,-4-1-1,-5 0 11,-2-1 0,-2 1 729,9-1 0,-2 0-609,-2 0 90,-12-2-156,-5 0 2004,-9 1-2164,-3 0 1451,0 0-1370,2 11-39,2 22 64,1-1 364,0-1 1,0 2-388,-1-15 1,0 1-22,1 6 1,1 2 78,3 0 0,1 1-956,-2-3 0,2 1 1,-1 0 911,2 6 1,0-1-40,-2 5 1,-1-2 29,-1-12 0,-2-3 20,-6 11 88,-7-1 0,-3 0-189,-3-7 159,-9 0 0,-3-2 1169,1-8-1154,4-5 1,-4 1 0,-2 0-57,-6-1 1,-2 0 0,0-1-20,0 1 0,1 0 0,-2-1-12,4-1 1,-1-1 0,0-1 0,2 0-4,0 0 0,1-1 0,-1-1-734,-3 1 0,-1-1 1,0 0 681,-2 0 1,-1-1 0,-3 0-298,5-1 1,-3 0 0,-1 0 0,0-1 0,2 1 301,6-1 1,1 0-1,0 0 1,0 0-1,-2-1-178,-2 1 1,-2-1-1,-1 0 1,0 0-1,1 0 1,2 0 133,0-1 0,2 0 0,0 0 0,0 0 1,0 0-84,-2 0 0,0-1 0,0 0 1,0 0-1,0 1-16,-1-1 1,1 0 0,-1 0-1,0-1 1,-3 1-206,7 0 0,-1 1 1,0-1-1,-2 0 1,0 0-1,0 0 0,-1 0 1,1 0 323,-2 0 0,0 0 0,-1-1 0,0 1 0,0 0 0,1 0 0,0 0 0,3 0 0,-4 0 0,1 0 1,1 0-1,1 0 0,0 0 0,1 0 0,0 0 0,0 1 0,0-1 0,0 0 0,0 1 0</inkml:trace>
  <inkml:trace contextRef="#ctx0" brushRef="#br0" timeOffset="120440">16421 7713 5815,'0'0'0</inkml:trace>
  <inkml:trace contextRef="#ctx0" brushRef="#br0" timeOffset="122271">22163 5771 6728,'3'7'3276,"0"-1"-2456,-3-6 541,0 0-1316,2 17 2,1-10 124,3 14-70,8-7-68,10 3-63,0-1-7,5-2-495,-7-8 476,2-1-91,4-3 0,3-2-503,3-3 1,1-1-444,-9 2 1,1 1 0,-1-2 571,8-4 0,-2 0 258,-10 1 0,-1 1-2397,13-7 2203,-1-1-1348,-3 0 1562,-12 4 1,0-1 160,7-3 82,4-3 439,-14 7-341,-4 2 1656,0 1-1289,-4 3 2811,-2 1-2615,-3 4 2529,-2 1-3036,-3 3-8,-2 3-90,-22 16 120,7-11 1,-2 0-1380,0 1 0,0-1 1363,-3-2 0,0-2-152,-8-1-2468,-3-2 2462,17-4 1,-2-1-51,-5 0 1,-3-1 0,1-1-350,-8 0 1,-1-1 396,8 0 0,-1 0 0,2-1-3,-3-2 1,3 0-67,4-3 0,0-1-724,3-1 0,0-1 793,1 1 0,1 0 928,-9-11-1038,11 2 15,1 4 2051,11-2-2272,-2 7 976,12 1-1060,2 3 3170,5 1-3428,4 6 104,3 3 554,-2 7 0,-1 2 0,-3-5 0,11 13 0</inkml:trace>
  <inkml:trace contextRef="#ctx0" brushRef="#br0" timeOffset="139497">18212 7863 10810,'12'3'636,"-2"-1"-636,-10-2 1383,0 0-1050,56-4-1118,-23 2 796,-6 1 0,8-1 1,1 0-1,-5 1-1028,1 0 1,-1 0 1016,1 0 0,3 0 0,2 0-3,-5 0 1,2 0 0,0 1 0,-2-1 0,-1 0 0,-2 1 1,2-1-2,4 0 1,2 1 0,1-1 0,0 1-14,-4-1 0,0 1 0,0 0 0,-1 0-820,3 0 1,0 0 0,1 0 805,-1 0 1,3 0-1,-1 0 1,-1 1-290,0-1 0,-1 1 0,4 0 150,-6 1 0,4-1 0,2 2 0,1-1 0,-2 0 1,-3 0-298,2 0 1,-3 0 0,0 0 0,3 1 328,-2-1 1,3 1 0,1 0-1,0 0 1,-2-1 0,-4 1-180,5-1 1,-4 1 0,2 0 315,-3-1 0,3 1 0,0 0 0,-1-1 0,-6 0 0,9 1 0,-3 0 0,2-1 0,-1 1 0,0-1 0</inkml:trace>
  <inkml:trace contextRef="#ctx0" brushRef="#br0" timeOffset="143632">23476 8314 11236,'3'1'1388,"-1"-1"-640,-2 0-683,5 0-12,1 2 65,3-1-28,0 1-34,-1 0 114,16 3-170,-6-2 0,17 3-594,-12-3 0,0 0 590,-3-1 0,1 0-31,9 1 0,2-1-28,-7-1 0,2 0-330,1-1 1,3 1 0,-1-1-743,6 0 1,0 0 512,-4 0 0,2-1 1,-2 0-1018,-1 1 1,0-2 1413,3 0 0,-2-1 0,-2 0 0,0 0 1</inkml:trace>
  <inkml:trace contextRef="#ctx0" brushRef="#br0" timeOffset="151500">21643 5866 12092,'5'3'1348,"-1"0"864,-4-3-2125,3-5 19,-2 5 171,4 0 373,-3 20-425,-1 1 1,0 2-696,-1 1 1,-1 3 535,-2 5 1,-1 4-1,0-3-1589,-2 3 0,0-1 1512,1-4 0,-1 2 0,0 1-2,2-3 0,0 2 1,0 0-1,1-3-378,0-3 1,1-2-1,0 2 388,-1 2 0,1 2 1,0 0-1,1-4-27,1 2 1,0-3 26,1 0 1,1-1-17,0-1 1,0 0 18,1-3 0,1 0-61,4 17-190,0-11 0,1 0 272,-2-9 0,1 0 240,1 3 0,0-2-182,6-1 24,-7-13 46,3-1 2667,0-3-2494,16-12-235,2-2-764,-6 0 0,1-2 677,-1 0 0,0-2-27,5-4 1,0 0-553,-8 5 0,1-1 0,1 0 509,1-1 0,0-1 0,0-1 30,1 1 0,1-1 0,2-3-276,-4 4 0,3-2 1,2-1-1,1-1 1,-1 1-1,-1 0 263,3-1 1,0 0-1,0 0 1,0 0-1,1 0-141,-1 0 0,0-1 0,2 0 0,-1 1 0,-1 0 0,-1 1 164,0 1 0,0 0 1,-2 2-1,0 0 1,-2 2 32,7-5 1,-3 2-1,1 0-126,-2 1 0,0 1 0,0 0-69,-2 1 1,0 1 0,-1 0-35,-3 2 0,0 0 0,0 0-400,1-1 1,1-1-1,-1 2-424,2-4 1,-1 0 188,-2 2 0,-2 1-513,-1-3 1648,-15 9 0,-3 5 0,-1 1 0</inkml:trace>
  <inkml:trace contextRef="#ctx0" brushRef="#br0" timeOffset="154895">20796 5949 12574,'-8'-6'1194,"0"1"-979,-6 5 54,-14 6-266,9 0-20,0 2 0,0 2-92,2 3-1193,-4 5 1139,12-6 408,1 0-623,4 6 504,5-7-92,3 1 76,6-9 148,23-11 375,-14 2-521,5-5 0,0-1-22,-8 1 89,7-9-179,-17 11-65,0 0-862,-4-1 392,-2 4-1834,-5-4 673,0 6 1696,-11 1 0,10 1 0,-4 2 0</inkml:trace>
  <inkml:trace contextRef="#ctx0" brushRef="#br0" timeOffset="155316">20468 6181 6529,'3'2'3276,"0"0"-378,-3-2-2893,46-7-3282,-22 2 2596,6-1 0,2 0 636,-3-1 37,1-1-28,-1 0 354,-10 2 0,0 1-419,14-4 48,1 0-28,-16 4 768,-7 3-797,-9 1-752,-1 1 728,-6 4 2682,0 1-2503,-4 6 702,-4 7-693,3-2-18,-4 7 129,1 3-240,2-1 10,2 0 57,3-5-219,4-9-921,2-1-310,0-4 16,0-1 1442,3-3 0,-2 0 0,3-2 0</inkml:trace>
  <inkml:trace contextRef="#ctx0" brushRef="#br0" timeOffset="155581">20919 5990 11045,'2'7'1171,"0"-2"-1261,-2-5 9,0 0-56,37-11 137,-7 6-951,-5-1 1,1 0 956,6 3 772,-7 2-632,-9 0-37,1 1 118,-7 10-101,-5-1-126,-1 8-36,-4-3-29,-2 2-349,-1 1-631,-3 0-976,-2 0 1557,-5 3 1,7-10-1,-2 1 1</inkml:trace>
  <inkml:trace contextRef="#ctx0" brushRef="#br0" timeOffset="156046">20946 6099 10032,'-2'4'3175,"0"0"-3464,2-4 208,-20 32-28,14-19 42,-5 5 0,2 1-712,8-6 396,1-7-116,2 2 6,1-8 113,2 0 88,2 0-2985,19-10 2496,-12 5 890,13-7 339,-18 8 616,-3 2-700,-3 1-73,-1 1 454,-2 5-400,-2 3 2931,1 2-3132,-1 2-242,2-4-20,0-1 112,2-1-5,2-1 11,9-1-969,14-4 194,-4-3-145,-2-3 0,-1-1 237,3-5-40,2-4 1,0-2 313,-7 3 1,0 0 124,4-4 1,-1 1 564,-5 3 0,-1 1 1299,13-10-841,-10 8 493,1-1-3199,-11 12 3465,-5 1-767,-2 4-288,-8 6-121,-9 10-322,-4 2-3,-5 5-330,-5-1-1493,15-2-185,-7-2 495,18-5 1516,0-9 0,3-1 0,-1-2 0</inkml:trace>
  <inkml:trace contextRef="#ctx0" brushRef="#br0" timeOffset="156216">21274 6058 9922,'7'3'3276,"-1"-1"-1836,-6-2-1415,0 0-33,44-10-45,-24 7-54,15-3 1,1 1-395,-8 4-68,3 2-254,-17 1-510,-9 1-498,-2 2 355,-4 2-425,-3-1 1901,-8 3 0,6-5 0,-4 1 0</inkml:trace>
  <inkml:trace contextRef="#ctx0" brushRef="#br0" timeOffset="156395">21288 6208 14282,'26'11'-28,"0"0"1,0 0 0,9 4 0,-7-1 232,-20-1 505,-5 6-478,-14 4-1151,-2-4 1,-2 0-2359,-8 6 2980,7-10 0,1-2 0,8-6 1,1-2-1</inkml:trace>
  <inkml:trace contextRef="#ctx0" brushRef="#br0" timeOffset="157145">23722 6003 7248,'0'6'450,"0"-2"2131,0-4-2626,49 0-154,-18 0 28,3 0 0,3 0-448,-10 0 0,-2 0-1020,-1 0 1,-1 1-1639,9 0 3074,-10 1 0,-25 0 0,3-1 0</inkml:trace>
  <inkml:trace contextRef="#ctx0" brushRef="#br0" timeOffset="157829">23681 6140 7778,'-4'-1'3276,"1"0"-1605,3 1-1634,38 4 13,-14-3-68,3 1 0,5-1 1,-2 1-1068,-5-2 1,-2 0 1019,7 1 1,-1-1-135,-3 2 753,-18 0-554,-5 1 497,-4 0-447,-15 6 1,-4 1-98,6 2-126,-15 4 1,2 0 55,15-4-82,-11 4-146,19-6 1570,3-5-971,2 1 245,2-5 145,1-1-83,1 0-69,2-1 208,13-1-565,1 1-135,5-2-98,-5 3-42,-10 2 140,-4 0 78,-3 2 93,-3-1 1489,-7 7-1458,0-4-194,-6 6-8,2-5-123,-6 1-62,12-2-257,-8 3 167,14-4 18,-5 2 52,2-2 37,2-1 42,3 2 45,1-2 31,3 1 89,8 1-112,0 1-36,3 1-6,-6-2 9,-7 3 106,-2-1 39,-2 2 17,-3 5-11,-5 2-90,-1 1 45,-3 0-3277,0-2 3187,3-4-27,0 0-43,5-4 96,2-2 92,3-2 53,2-1 53,11-2-134,-1 0-70,5-4 0,1-2 70,9-4 26,-11 3 1,-2-1 3249,2-4-2756,-11 4-520,-3 1-28,-3 0 19,-1 0-402,-9-1-959,-14 0 782,0 2-566,2 3 1,-1 1-452,0 2 474,-6 1 1131,12 1 0,6-1 0,4 0 0</inkml:trace>
  <inkml:trace contextRef="#ctx0" brushRef="#br0" timeOffset="158131">24405 6085 15058,'-24'30'-106,"0"-1"1,5-6 0,0-1-1534,-2 3 1,2-3 1403,0-1 1,-4 6-1,18-21 1</inkml:trace>
  <inkml:trace contextRef="#ctx0" brushRef="#br0" timeOffset="158639">24378 6154 3013,'2'7'1414,"0"-1"1139,-2-6-2653,0 0 1339,15 36-1239,-6-21 36,0 5 1,0-1 799,-2-13-682,-3-4 2997,0-2-2815,4-2-535,3-6-145,3-1-37,-4-5-392,17-6 454,-14 3 201,11-2 1,1 0 159,2-4 8,-10 9 1,-1 1 248,0 1 46,-10 7-107,-1 3-202,-2 1-36,-2 1-120,-1 3 302,0 8-53,0 1-26,-4 16-103,1-8-59,-3 8 58,0-10 0,0 1 188,-7 13-512,6-13 1,0-1 361,-5 5-3004,3-5 3105,3-6-138,-1 3-233,5-6 79,2-2 154,2-1 0,3-3 473,3-3-619,3-1-162,2-3 3518,2-3-3286,7-7 312,-9-3-91,9 0 65,-15 3 87,3 4-297,-8 3-734,-8-1-1696,-6 5 2430,-18-1 0,13 4 0,-4 0 0</inkml:trace>
  <inkml:trace contextRef="#ctx0" brushRef="#br0" timeOffset="159129">24378 6413 13684,'33'-9'14,"0"-1"1,-2 2 0,-2 0-57,-1 1 0,-1 1-758,-6 3 1,0-1 776,4-1 1,-1 1 22,1 2 37,-15 2 506,-3 2-470,-3 1 477,-2 11-438,-4 7 0,-2 1-730,0 9 600,-1-6 0,0-1-80,-2-3-387,-1-2-2606,-4 7 3091,4-12 0,-1 2 0,7-13 0</inkml:trace>
  <inkml:trace contextRef="#ctx0" brushRef="#br0" timeOffset="159818">24870 6044 12227,'3'2'3078,"-1"0"-2978,-2-2-21,14-2-426,8 7 16,3 1 242,-5 5 89,-13-1 168,-8 4-96,-5-3-72,-6 4 73,-12 1-171,4-4-126,-8 2-196,12-5-154,2-2-149,3-1-136,4-1-23,2-2-98,3-1 394,3 0 796,7-1-36,0-1 81,7-1 383,5-2-302,-4 0-69,4 1 1,0 1-349,-2 2-56,12 1-17,-22 3-73,-3 1-81,-3 2 17,-1 0 8,-4 0 53,-9 6 614,-13 2 61,4-2 655,-8 3-682,17-10-12,-7 6-812,12-4 215,-1 0 191,10-2 79,3-2-71,5-1 0,3-1-2,4-1-3283,2-1 3243,8-1-624,-9 0 955,-4 1-123,-2 1 167,-11 3-97,7 1 73,-7 4 2959,-6 7-2909,-6 9-373,1-5-120,-1 6 11,8-18 1116,2 0-503,8-3-408,-1-4-90,7 1-412,-1-4-335,0-2-2530,1-7 0,4 1 2457,-8-4 1,1 8 0,-8 0 0</inkml:trace>
  <inkml:trace contextRef="#ctx0" brushRef="#br0" timeOffset="161754">21958 6222 4985,'-8'33'244,"0"0"1,0 0 0,1-5 0,-1-1-1,-3-1-107,-5 1 0,-4 0 1,-4-2-562,0-5 0,-4-1 0,-2-1 0,-1 0 0,4-2 851,-6 3 1,2-3-1,-3 1-226,4-3 0,-3 1 0,-1 0 0,0-2 0,1-3 137,-3-3 0,1-3 1,0-2-1,1 0-251,-3 0 0,2-2 0,-2 0-41,3 0 1,-2-1 0,-1-1 0,0-1-319,-1-3 0,0-1 1,0-2-1,2 1 272,1-1 0,2 0 0,-3-3 19,3 1 1,-4-2 0,-2-1-1,3 0 1,4 1-118,2-3 0,3 1 1,0-2 115,0 1 0,-1-1 0,0-1 0,4 1-321,-5-10 0,4-1 303,4-1 0,4-2-121,4 0 1,4-2-55,3-1 0,7-2 68,6 9 1,6-3 0,2-1 0,1 0-1,0 4 73,4-5 0,2 3 0,2-2 19,-3 4 1,3-4-1,1 1 1,0 1-1,1 6 81,6-1 0,1 6 0,2 2-22,-7 4 0,3 0 1,0 1-1,1 2 1,-3 0 4,2 0 1,-3 2 0,2 1-1,2 0-6,1 2 1,4 1-1,1 0 1,0 1-1,-1 2 1,-4 0-9,2 2 1,-3 1 0,-1 2 0,2 0 7,1 0 0,1 0 0,1 1 0,-2 1 0,-2 2 13,-2 0 1,-3 2-1,-1 0 1,1 0 6,1 1 0,0 0 0,0 1 0,-1 3-19,4 4 1,-1 4 0,-1 0 0,-2-1-28,1 1 1,-1-1 0,-2 2 29,-5-2 0,0 1 0,-2 0 0,-7 1 361,-6 2 0,-6 1 0,-7-2-7,-8-4 1,-7-2 0,-3 0 0,1-1-388,-1 4 1,0-2 0,-4-2 22,-2-3 0,-4-2 0,-1-3 1,0-2-30,3-3 0,0-3 1,0-2-1,2 1-89,-2 0 0,2 0 0,-4-1-128,7-1 0,-3 0 0,-2-1 0,2-1 0,2-2-884,-9-3 1,2-3 0,2 1-1,5 1 1,1 1 0,3-4 959,-8-14 1,11 0 0,17 8 0,7-6 0</inkml:trace>
  <inkml:trace contextRef="#ctx0" brushRef="#br0" timeOffset="162217">24173 6988 10932,'-31'-15'-78,"1"-1"0,0 1 0,-3-1 1,1-1-1,0 0 78,0 0 0,0 0 0,-1-1-372,6 3 1,-2 0-1,0-1 1,0-1 525,-1 0 0,0 1 0,-1-2 0,-1-2-342,4 3 0,-2-2 1,0-1-1,0 0 1,0 0-1,2 1 355,-4-4 1,1 2-1,1-1 1,-2-3 98,4 2 0,-2-3 1,-1-1-1,1 0 1,2 0-1,4 3-124,-3-5 1,5 1-1,1-3-124,6 4 0,0-2 0,1-2 0,3 1 0,4 3-86,3 0 0,5 1 0,5-1-51,4-4 0,5-3 0,4 1 0,7 3-169,-3 11 0,6 3 0,2 1 0,3 0 1,0 2-1,0 0 0,-3-1 259,2 0 1,-2-1-1,0 1 1,0 1 0,2 0-1,1 2-56,0 0 1,2 1 0,1 1 0,1 0 0,0 1 0,0 1 0,-2 0 0,-2 2 86,7 1 0,-2 1 1,-2 2-1,1 1 1,0 0 11,-5 0 0,1 1 1,-1 0-1,0 1 1,1 0-1,-1 1-7,1 0 1,-1 0-1,1 0 1,-1 1 0,0 0-1,1 1-6,-2 1 1,1 0 0,-1 1 0,0 0-1,0 0 1,0 1-1,4 1 1,0 1 0,-1 0 0,1 2 0,2 3 3,-8 0 1,3 2-1,0 3 1,0 1 0,0 0-1,-1 0 1,-2 0-1,-3-2 2,3 2 0,-3 0 1,-1-1-1,-1 1 1,2 3-8,-2-1 1,1 2 0,2 2 0,-2 0 0,-1 0 0,-5-1-1,-5-1 39,-1 9 1,-8 0-1,-5-1-4,-2 1 1,-4 0-1,-3-1 41,-2-1 1,-3 0 0,-8-1-35,1-10 0,-4 1 0,-3-1 0,-4 1 1,0-2-1,-1 0 0,1-2 12,0-2 0,0-1 0,-1-2 0,-1 0 0,-1 0 0,0 0 0,0 0-29,3-1 0,-1 1 0,0 1 1,-1-1-1,0 0 0,0-1 0,0 0 1,0-1-1,0-2-25,-1-1 0,1-1 0,0-1 0,-1-1 0,1-1 0,-1 0 0,0 0 0,-1-1-121,1 0 1,0 0 0,-2-1 0,1-1 0,-1 0 0,0 0 0,1 0 0,1 0 0,0 0-179,-3 1 1,1-1 0,1 0-1,0 0 1,0-1 0,-1 1-1,-1 0-111,0-1 0,-2 1 1,0-1-1,-1 0 1,0 0-1,1 0 0,0 0 1,2 0 266,0-1 1,-1 0-1,1 0 1,1 0 0,1-1-1,3 1 1,2 0 0,-10 0-1,5 0 1,0-1-1,5 1 1,0-1 0,1 0-1,-1 0 1</inkml:trace>
  <inkml:trace contextRef="#ctx0" brushRef="#br0" timeOffset="171634">5701 10079 10387,'5'4'2237,"-1"0"-467,-4-4-1543,44 1-121,-12 0-45,-3-1 1,8 0 0,6 0-1,1 0 1,-5 0-661,-6 0 1,-2 0-1,1-1 1,0 1-1,1 0 599,3 0 0,2 0 0,1 0 0,0 0 0,-1 0 0,-2 0-149,2 0 1,-2 0 0,0 1 0,-2-1 0,0 0 139,0 1 1,-1-1 0,-1 1-1,3 0-81,1-1 0,2 2 1,1-1-1,-1 0 0,-1 0 58,2 0 0,-1 0 0,-1 0 0,2 1-201,-3-1 0,2 1 1,-1-1-1,0 1 0,-2-1 106,-2 1 1,-1-1-1,-1 1 1,-1 0-84,8 0 0,-1 1 0,-1 0-156,-2-1 0,0 1 0,-1-1-121,-2 1 1,-1 0 0,-1 0-139,-3 0 1,0-1 0,0 1 624,5 0 0,0 1 0,-3-1 0,-7-1 0,-1 1 0,4-1 0,0 1 0</inkml:trace>
  <inkml:trace contextRef="#ctx0" brushRef="#br0" timeOffset="173034">13125 7384 10250,'-15'-22'-169,"-1"0"1,1-1-1,1-2 1,0-2 0,1-1-1,2 1-924,2 0 1,1 1 0,1-4 1106,2-2 1,2-4 0,0-2-1,1 1 1,2 3-276,2 2 0,2 2 0,1 0 1,1-1 316,1-1 0,0-3 0,2 1 0,1 0 0,1 3-218,3 0 0,2 2 1,1 2-1,2-1 157,0 1 1,1-1 0,2 2 0,3-1-222,-2 5 0,1-1 1,3 1-1,2 0 0,2 1 1,3 1 110,-5 5 0,3 0 1,3 2-1,1 0 1,2 0-1,-1 1 1,1 0-1,-1 0 1,-2 0-1,-1 1-41,4-3 0,-2 0 0,0 1 0,-1 0 0,0 1 1,2 0-1,1 1 85,-4 3 1,2-1 0,2 1-1,0 0 1,1 1 0,-1 0 0,-1 1-1,-1 1 1,-3 1 0,-3 2-9,11 2 1,-4 2-1,-2 2 1,1 0 78,-1 0 0,-1-1 0,1 3 0,2 2 0,-7 2 0,1 1 0,2 2 0,0 1 0,0 1 0,-2 2 0,-2 1 0,2 4 0,-2 4 0,-1 1 0,-1 0 0,0-1 0,1-2 0,0-4 0,1-2 0,0 0 0,-1 0 0,-3 0 0,-2 2 0,-4 9 0,-1-1 0,1 1 0,0 0 0</inkml:trace>
  <inkml:trace contextRef="#ctx0" brushRef="#br0" timeOffset="173151">15176 7179 1675,'-34'13'131,"0"-1"0,0 0 0,0 1 0,0-1 0,-1 1 0,1-1 0,0 0 0,0 1 0,0-1 0,0 1 0,0-1 0,-1 1 0,1-1 0,-1 1 1,-1 0-1,0 1 0,1-1 0,0 1 0,0-1 0,0 0 0,1-2 0,0 0 0,0-1 0,1-3 0,0 0 269,-7-2 1,1-2 0,1-2-1,0-2 1,1-1 0,0 0-1,-1 0 1,0-1-586,3 1 1,-1-2 0,1 1 0,0-2 0,0 1 0,-1-1 0,1 0 0,-1 1 0,1 0 33,-2 0 0,0 0 0,0 1 0,0 0 1,0-1-1,1 1 0,0-1 0,0-1 1,2 0-66,-6-2 1,1-1 0,0-1 0,1 0 0,2 0-1,1 0 1,2-1 215,-2-1 0,3 0 0,1-1 0,2 1 0,3 1 0,0 0 0,3 2 0,-1-1 0,-3-2 0,0-1 0,-1 1 0</inkml:trace>
  <inkml:trace contextRef="#ctx0" brushRef="#br0" timeOffset="173884">8682 10147 4786,'2'4'61,"0"-1"3215,-2-3-2437,34-3-514,-4 2-1370,-3-1 0,5 1 1493,4 0 0,4 2 0,-2 0-394,-9-1 0,-3 1 1,4 1-250,5-1 0,4 0 0,1 0 0,-3 1 210,3 0 0,-3 1 0,2-1 9,-7 0 1,1 1-1,1-1 1,0 0-203,3 0 0,0 1 0,1-1 0,1 0 188,-7 0 1,-1 0-1,1 0 1,2 0 0,4 0-108,-7-1 0,3 1 1,1 0-1,2-1 0,1 1 1,1 0-1,1 0 0,0 0 1,0-1-1,-1 1 91,-3 0 1,1 0 0,0-1 0,0 1 0,1 0 0,-1-1 0,1 1 0,0 0 0,0 0 0,0-1-1,0 1 1,0 0 1,-1-1 0,1 1 1,0 0-1,-1 0 0,1 0 1,0-1-1,-1 1 0,1 0 1,-1 0-1,0 0 0,0-1 1,0 1 2,2 0 0,1 0 0,0 0 0,0 0 1,-1 0-1,1 0 0,-2 1 0,-1-1 1,-1 0-1,-1 0 0,-3 0-14,7 1 0,-3-1 0,-2 1 0,-2 0 0,1 0 1,1 0-40,-2 0 0,0 0 1,-1 0-1,1 0 0,1 0 1,2 1-357,-1 0 0,3 0 1,0 0-1,2 1 1,-1 0-1,0-1 0,-2 1 1,-2-1 386,1-1 1,-3 1-1,0-1 1,-1 1 0,0-1-1,1 1 1,3 0 0,1 1-1,1 0 1,-2-1-1,-3 0 1,-5-1 0,6 0-1,0 1 1</inkml:trace>
  <inkml:trace contextRef="#ctx0" brushRef="#br0" timeOffset="179342">19579 11159 9857,'5'7'-240,"-1"-2"336,16-6 1,5-3 20,12 0-179,-12 1 0,4 0 0,-1 0-14,4 0 1,1 0-14,0 0 0,3 0 1,-1 0 48,-8 1 1,-2-1 0,3 1-17,2 0 1,4 0 0,0-1 0,-5 2-71,5-1 0,-3 0-4,8 0 0,-3 0 319,-12 2 0,-4-1-189,3 1 28,-4 0 976,-24 0-1001,-11 1 54,-7 1 1,-9 1 212,5 0 1,-5 1-1,-3-1 1,0 1-1,3-1-477,3 1 0,1-1 0,-1 0 0,-1 0 288,-6 0 1,-2 2 0,-2-1 0,2-1 0,5 1 64,2-2 1,3 0-1,1 1 169,-1-1 0,0 0 0,-2 0-22,-4 1 0,-4 0 1,1-1-1,3 1-402,5 0 0,2-1 0,-2 1 186,-3-1 1,-4 2 0,1-1 0,8 0-78,-11 2-275,6 0 14,24-3 2355,9 0-1937,21 2-70,5 0-7,-3 0 0,4-1-49,0-2 0,2 0-807,5 1 0,2-2 795,-10 0 1,0-1 0,1 0-20,2 0 0,-1-1 0,3 0-138,-1 0 0,3-1 0,0 0 1,0 0-122,4-1 0,1 1 0,-1-1 0,-1 1-294,-5 0 0,-2 0 0,0 0 0,-1 0-11,10-1 1,-2 1-1,-7 0-1998,-1 0-715,-10 1 3152,-10-2 1,-5 3 0,-4-1 0</inkml:trace>
  <inkml:trace contextRef="#ctx0" brushRef="#br0" timeOffset="182603">15053 11296 3730,'1'4'546,"0"-1"2455,-1-3-2315,45-1-190,-13-1-352,1 1 1,3 0-56,-6 0 1,0-1-60,2 1 0,2 0 0,5 0-59,-6 1 1,5 0-1,1 0 1,2 0-1,-1 0 1,-2 1-126,-6-1 0,0 0 0,0 1 1,-1-1-1,2 1 0,1-1 105,2 1 0,3 0 0,2 0 1,-1 0-1,0 0 0,-1 1 0,-3-1-153,1 1 0,-1 0 1,-2 0-1,0 0 1,1 0-100,2 0 0,1 0 0,-1 0 1,0 0-1,1 0-355,0 0 1,0 0-1,0 0 1,1 0 0,2 0 613,-4-1 0,2 1 0,2 0 0,1-1 0,-2 1 0,-3-1 0,-3 0 0,1 1 0,-4-1 0,-1 0 0,2 1 0,1-1 0,-1 0 0,1 0 0,-1 0 0,0 0 0</inkml:trace>
  <inkml:trace contextRef="#ctx0" brushRef="#br0" timeOffset="183677">16530 9449 7508,'-3'-2'322,"1"0"691,2 2-755,-41-23-177,28 17 968,-11-7 0,0 2-976,15 11 1167,-6 2-982,-7 6-113,5 0 1,0 3-101,-12 6-6,8 0 0,3 2 188,3 7-206,5-7 0,2 1 1862,-2 15-1962,6 2 1,1 0-434,1-13 0,0 0 361,0 13 0,2-2-337,1-1-58,2-5-779,0-3 227,1-6 88,-1-3-1011,0-5 1335,-2-3 0,0-5 0,-1-2 0</inkml:trace>
  <inkml:trace contextRef="#ctx0" brushRef="#br0" timeOffset="183843">16133 9750 13642,'-2'-4'459,"0"1"171,2 3-1619,76-2 342,-41 1-446,-6 0 1,7 0 0,-7 0-2185,5 0 3222,-13-1 1,-1 1-1,-1-1 1,4 0-1</inkml:trace>
  <inkml:trace contextRef="#ctx0" brushRef="#br0" timeOffset="184316">16530 9860 12339,'5'7'2210,"0"-2"-600,-5-5-2000,0 0 267,-4-37 87,8 16 33,-3-5 0,2-2-77,9-3 1,3 1-876,-5 10 0,-1 1 1026,5-13 1,0 2 87,-1 2 335,-7 2-141,4 11-107,-10 4-246,7 9-333,-7 4 249,-7 19 14,11-3 17,-9 15 8,11-10 3,-12-1 1958,13-3-1907,-3 3 41,8-11 108,-10 2 150,7-12-98,-10-1-87,14-4-73,-6-2-113,6-7 0,2-3 2,6-4-170,-4 2 1,2-1 206,-3 4 1,-1 1-1532,7-5 1477,5-3-65,-15 14 221,1 7 107,-6 5-11,2 6-48,-5 3-56,0 3-65,0 3-5,-1 0-50,-6 1 290,11 0-396,-7 4-3095,15 3 1380,-8-9 467,2-2 1404,-2-15 0,-5 0 0,3-2 0</inkml:trace>
  <inkml:trace contextRef="#ctx0" brushRef="#br0" timeOffset="184787">17173 9545 12857,'4'6'1638,"-17"13"0,-5 4-977,10-2-1669,-5-1 0,-4 4 1,5-2 945,7 9 18,0-11 1,-1 1 744,3 14-2109,1 2 540,1-10 509,2-7 622,-1-17-569,0-6-2971,1-3 2697,2-23 580,1 8 273,1-4 0,1-1-58,2-4-61,-1 9 0,0 1 224,4-10 93,2 1-188,-4 10 0,1 1-535,4-6 415,4-3-65,-7 16 2728,-1 4-2823,0 3 967,-1 3-1020,5 4-62,5 15 5,-4-4-358,2 18 328,-13-16 137,-1 4 37,-5-9 809,-3-2-613,-10 1-144,2-3 37,-3 0-56,7-3 56,1 1-126,-2-1 216,5 5 246,11 3-389,1-1-3,11 2-12,-7-8-58,3 0 0,1-1-229,9-1-2387,11-3 494,-6-3 2122,-9-1 0,-2-2 0,-7 1 0,1-3 0</inkml:trace>
  <inkml:trace contextRef="#ctx0" brushRef="#br0" timeOffset="184945">17638 9559 15646,'4'5'2226,"0"-1"-1725,-4-4-501,-23 32-42,12-13-242,-1 2 1,-2 4-1,3-2-2973,0 8 2673,3-7 0,2 0-2693,2 6 0,2-12 2457,-2 4 1,3-16 0,-1-1 0</inkml:trace>
  <inkml:trace contextRef="#ctx0" brushRef="#br0" timeOffset="185215">15969 9969 15293,'8'10'417,"11"-4"1,4-3 752,11-2-1909,1 0 0,6-1 881,-11-1 1,2 1 0,1-1 0,0 0-1112,5 0 0,-1 0 0,4 0 962,-9 0 0,3 0 1,1 0-1,0 0 0,-2 0-285,3 0 1,-1 1 0,-1-1 0,1 1 210,3 0 1,-1-1-1,1 1 1,0 0-390,-8 0 0,0-1 0,1 1 0,-1 0 0,0 0-90,7 1 0,0-1 0,0 1 0,1 0 571,-1-1 1,1 1 0,1-1-1,-3 1 1,-3-1 0,-2 1-1,-3 0 1,0 0 0,5 0-1,0 0 1,0-1 0</inkml:trace>
  <inkml:trace contextRef="#ctx0" brushRef="#br0" timeOffset="196024">16311 9969 9320,'6'4'-20,"13"-4"1,9-2 395,3 0 0,3-1 1,1 0-1470,-2 0 1,1 0 0,2 0 744,-3 1 0,2-1 0,1 1 0,-4-1 348,-2 2 0,-2-1 0,0 1-37,0-1 1,1 1 0,0 0-459,-1 0 0,-1 0 0,1 1 363,10-1 1,1 0-690,-10 2 1,2-1 0,-3 1 932,5 1 0,-2 0 0,-4-1 0,-3 1 0,-3 2 0</inkml:trace>
  <inkml:trace contextRef="#ctx0" brushRef="#br0" timeOffset="196215">16707 9969 9421,'-32'-2'185,"-1"0"1,1-1 0,3 1-1,1 0-15,0 1 0,-1 0 0,5 1 376,1 0-457,11 1-89,10 0 0,14 1 36,9 0 1,6 0-52,2-1 0,3-1 0,1 1-1078,2 0 1,0 0 0,2-1 1047,-4 1 0,1-1 1,0 0-1,-1 0 44,6-1 0,-2 1 0,1 0-596,-7-1 1,-1 1 0,1-1-1,0 1 373,1-1 1,-1 0 0,1 1 0,2-1 181,0 0 0,3 1 1,0-1-1,-1 0 1,-5 0-1,-1 1 1,-3-1-1,0 1 0,8-1 1,-1 1-1,1-1 1</inkml:trace>
  <inkml:trace contextRef="#ctx0" brushRef="#br0" timeOffset="199508">18512 11173 7260,'-22'-11'282,"0"1"1,-12-7-251,3-1 1,-1-1-1480,8 3 1,0 0 1569,0-1 1,-1-2 23,0-1 0,0-1 67,3 1 0,-1-3 1,5 2 1,-1-1 0,2 0-111,-1-4 0,1 0-63,3 4 0,1-1 0,1 0 12,3 0 1,2-1-23,1-12 0,2 1-105,4 7 1,1 0 53,2-9 1,4 1 18,1 9 0,4 2-818,2 0 0,3-1 0,1 2 818,3-4 0,3 0 17,-3 4 1,3 0 0,-1 2-35,7-2 1,1 3 40,-9 7 0,1 1 0,1 0 4,2 1 0,0-1 0,1 2 23,1 0 1,1 0-1,2 0 14,-3 3 1,1 0 0,2 0-1,0 0 1,1 1-330,3 0 0,1 0 0,0 1 1,2-1-1,1 1 280,-5 2 1,2-1 0,1 0 0,0 1 0,1 0 0,-2 0 0,0 0-123,0 1 0,-2-1 0,1 1 0,-1 0 0,1 1 0,1 1 113,1 1 1,1 1 0,2 1-1,0 0 1,-2 1 0,-1 0 0,-3 0-13,7 1 1,-5 1 0,0 0 0,2 2-9,-1 0 0,2 1 0,1 1 0,-3 1 0,-2 1 25,-5-1 1,-2 1 0,-1 1 0,0 3-46,-1 1 1,0 3 0,-1 1-1,0 0 1,-3-1 165,7 7 1,-4 0-1,-1 2-170,-2-1 1,-1 2 0,-1 0 0,-5-1-22,-4 1 0,-4-1 0,-2 0-24,-1 0 0,-2 0 0,-2 1 57,-2-2 1,-3 1 0,-1-1 120,-1 0 0,-2-1 0,-1 0-96,-3-1 0,-2 0 0,-1-1 1,0-1 1,-2 0 0,-3-1 21,-1-1 0,-4 0 1,-1-1-1,-1-1 11,-3 0 0,-2-2 1,0 0-1,-1-1-218,0 1 0,0-1 0,0-1 1,-1-1 103,-1-2 0,0-1 0,0-2 1,1-1-289,-1-1 1,1-1-1,0-2-64,3 0 0,1 0 0,-1-1 432,-6-1 0,0 0 0,4-1 0,8 0 0,3 0 0,-3-1 0,0 0 0</inkml:trace>
  <inkml:trace contextRef="#ctx0" brushRef="#br0" timeOffset="200075">21315 11309 5683,'-25'-16'-118,"0"0"1,1 0 0,-1 0 0,-3-4 0,1-1 0,1-2 437,4 0 0,0-3 0,2-1 0,4 0-118,4-5 1,6 0 0,-1-2-549,-2 4 1,-2-2 0,3 1 0,5 2 345,9-5 0,6 3 0,4 1 21,-1 6 0,4 2 1,3 0-51,-1 2 0,3 0 0,2 0 0,1 0 1,1 1 15,0 2 1,1 0 0,2 1 0,0 0 0,0 1 0,0-1-143,1 0 1,0 0 0,0 0-1,1 1 1,0 0 0,0 1 154,3 0 0,0 1 0,1 1 0,0 0 0,0 2 0,-2 1-34,-1 0 1,-2 2 0,0 1-1,2 1 1,4 0 94,-6 3 0,4-1 1,1 2-1,2 0 0,1 1 1,-1 0-1,0 0 0,-3 0 1,-2 1-62,3-1 0,-3 1 0,-1-1 0,0 2 0,2 1 0,3 2-4,-7 0 0,3 1 0,1 1 0,3 0 0,0 2 0,1-1 0,-1 2 0,0-1 0,-2 1 0,-2 0 0,-3 0 0,-4 0 20,8 4 0,-6 0 1,-2 0-1,0 2 0,2 2-3,-1-1 0,2 1 0,2 1 1,-1 1-1,-2 1 0,-3-1 1,-5 0 29,2 9 0,-7 0 0,-3 1 20,-1-1 1,-3 2-1,-3-1 87,-2 0 1,-3 0-1,-2 0 21,-4-1 0,-3 0 0,-3 0 6,0-2 1,-3 0-1,-6-1-15,-1-6 1,-7 0 0,-2 0-1,-2 0 1,0-2 0,3-1-124,-2 1 1,1-3 0,-1 0 0,-3 0-15,5-2 0,-2 0 0,-2 0 1,0 0-1,0-1 0,1-1 1,2-3-26,-7 1 0,4-3 0,-2-2 0,-1 0-111,2 0 0,-2-1 1,-2 0-1,0-1 0,1 0 1,2 0-34,0 0 0,1 0 0,1-1 0,-1 1 0,-2-1 1,0 0 1,-3-1 0,0 1 0,-1-1-1,2 0 1,2 0-245,1 0 1,3-1-1,0 0 1,0-1-1,-2 0 387,-3 0 0,-3-1 0,-1-1 0,1 1 0,2-1 0,4 1 0,-5 0 0,4 0 0,-1 0 0,2-1 0,-1 0 0,1 0 0,-1 0 0</inkml:trace>
  <inkml:trace contextRef="#ctx0" brushRef="#br0" timeOffset="229584">8409 12349 9855,'0'5'767,"1"0"888,-1-5-1655,39-11 339,-5 2-806,-10 3 0,4-1 1,-1 0 740,10-1 0,2 1-106,-11 1 0,2 1 0,7 0-201,-11 3 1,3 0 0,5 0 0,2 0 0,3 0-1,1 1 1,0-1 0,1 1 0,-2 0 0,-1 0 0,-2 0-1,-4 0 33,10 0 0,-5 0 0,-1 0 0,0 0 0,2 1 0,5-1-84,-11 1 1,3-1-1,2 1 1,2-1 0,1 1-1,1-1 1,0 1 0,-1-1-1,0 1 1,-2 0 0,-2 0-1,-2 1 1,-4-1 33,7 1 1,-5 1-1,-3 0 1,0 0-1,3 0 1,3 0-249,-3 0 0,2-1 0,2 1 0,1 0 0,2 0 0,0 0 0,0 0 0,0 0 1,-1 0-1,-1-1 0,-2 1 183,4-1 0,-1 0 0,-1 0 0,0-1 0,-1 1 0,0 0 0,1 0 0,1 0 0,-2 0 0,3 1 1,0-1-1,0 1 0,0 0 0,-1 0 0,-2-1 0,-2 0 0,-4 0 0,5-2 0,-1 1 0,1 0 1,-1-1-1</inkml:trace>
  <inkml:trace contextRef="#ctx0" brushRef="#br0" timeOffset="249924">18458 12321 7367,'6'1'2580,"-2"-1"696,-4 0-2257,-1 7-306,2 2-713,2 20-6,1-5 12,0 10-12,-2-11-159,0 13 39,-2-16 367,0 7-401,0-21 927,0-3-971,1-2-180,3-9 485,3-6-93,3-6 29,3-5 89,-2 3-3,1-1-1684,-5-2 1667,11 1-311,-8 4 0,2-1 90,12-5 17,-9 7 0,-1 1-134,-3 2-1095,21-4 105,-14 7 606,-1 5 0,3 2 616,1 0 0,-1 2 0,-2 0 0,11-2 0</inkml:trace>
  <inkml:trace contextRef="#ctx0" brushRef="#br0" timeOffset="250273">19046 12239 14564,'-30'22'445,"-1"0"0,6-3 1,2-3-298,-4 5-204,11-7 0,2 0-112,-4 3-157,-4 7-92,18-17 143,3 0-102,5-2-83,3-1-992,23-2 1289,1-7 92,-11 3 0,0-1 155,0-5 1,0-1 202,2-4-232,10-7 25,-14 9 477,-3 1-250,-8 6-75,-5 4 406,-2 4-336,0 0-124,0 16-286,0-8-55,0 8-42,-4-9-1228,14 2 139,-9-5-245,9 1-94,4-6 812,-4-1 1,4-2 0,-4 0 0</inkml:trace>
  <inkml:trace contextRef="#ctx0" brushRef="#br0" timeOffset="250607">19278 12335 6957,'2'4'3276,"-1"0"0,-1-4-1839,-12 42-1538,7-25-19,-3 10 0,2 0-76,4-16-504,0 2-79,2-8 174,1-3 524,2-4 81,1-2 81,2-4-45,1-3-36,2-3-36,2-3-82,7-10 110,0-1-319,-4 14 1,0 0 317,7-8-35,2 10-1,-8 4 81,3 4 524,-5 11 39,0 9-338,-7 4 154,-2 13-281,-3-12-134,0 5 0,-5-10 326,11 2-957,-5-4-58,10-2-280,-10-5-506,8-5-202,-7-1-112,10 0 1789,-5-3 0,-4 1 0,0 0 0</inkml:trace>
  <inkml:trace contextRef="#ctx0" brushRef="#br0" timeOffset="251044">19757 12362 16635,'-30'4'32,"1"0"1,1 2 0,4 2-87,3 10-245,3 8 139,10-12-139,2 3 58,5-8 171,3-2 8,5-2 9,2-4 45,5-2-253,20-17-96,-16 4 0,0-1-466,5-4 0,-1-1 621,-2-2 1,-2-1 83,-5 5 1,-1 1 76,0-1 0,-1 0 41,10-14-2883,-5 6 4123,-4 7-2480,-6 9 1870,-2 5-129,-5 8-210,-2 1 331,-3 6-619,-3 5 6,-3 5-16,1 5 0,0 1-195,-2 7 119,4-6 1,2 0-78,4-2-103,3-2 846,8 4-1308,-1-9-874,8-5 0,4-3-1332,13-4 2282,-12-4 1,0-2 648,12-7 0,-18 1 0,-6 1 0</inkml:trace>
  <inkml:trace contextRef="#ctx0" brushRef="#br0" timeOffset="251779">20112 12349 7733,'7'-1'3276,"-2"1"-879,-5 0-700,0 0-1235,-37 38-3739,23-20 2972,-8 5 0,2 1 481,11 0 683,4-7-973,2 4-80,4-9-100,6 2-98,13 0 205,-1-4-54,7-4 17,-11-8-109,4-8 372,-2-8 70,-2-2-2,-6-2 47,-7 7 3122,-1 1-2866,-1 1-195,-2 3-64,0 1-50,-8 1-101,4 4 0,-3 0 3,4 4-73,4 0-725,-1 0 795,8 0 0,-5 1 56,17 0 0,-6 1-56,12 0-62,-3 0 17,1 2-1594,-1 0 1,-1 2 1554,4 3 129,11 5-583,-23-3 619,-3 0 34,-5 0 92,-2 0 59,-2 0 171,-7 3-163,-3 0 2808,-1-2-3206,1-2 912,7-8-1116,0 1-756,3-3 698,2-5 353,1 1 33,4-6 70,2-1-62,4-3 3,2-3 59,3-2-64,0-2 355,9-5 42,-3 6-942,0 2 626,-9 9-6,-7 7-73,-8 2 57,8 2 22,-8 1 411,10 13-347,-8-5 17,0 18-232,-3-18-124,1 6 562,0-12-774,4-1 176,6-2 151,4 0-25,5-2 0,-2-3-28,2-2 11,2-3 70,0-1 9,8-6 125,-4 2-35,-1 1 72,-9 5 534,-10 6-447,-3 2 36,-1 3 96,-2 13-317,-2 8-171,0 2 28,-2 1-168,3-11-117,1-3-93,1-1-151,0-3-2633,4-1 413,0-4 731,4-1 2133,0-5 0,-4 1 0,1-1 0</inkml:trace>
  <inkml:trace contextRef="#ctx0" brushRef="#br0" timeOffset="251944">20933 12472 11496,'1'9'1254,"1"-1"-2732,-11 25 431,6-21 1047,-2 26 0,7-34 0,2-1 0</inkml:trace>
  <inkml:trace contextRef="#ctx0" brushRef="#br0" timeOffset="252124">20919 12253 12473,'5'4'1323,"-1"0"-1083,-4-4-3517,0 0 0,20-4 2457,-11 5 1,12-4 0,-17 6 0</inkml:trace>
  <inkml:trace contextRef="#ctx0" brushRef="#br0" timeOffset="252708">21056 12431 12473,'6'4'849,"-1"-1"-849,-5-3-695,0 0 603,26 19 83,-15-10 65,18 14 62,-24-17 70,-4-3 75,0 1-27,-1 0-65,0 0-96,-2 5-128,-1 0 0,-2 2 58,-2 2 149,0-1-28,-1 0 342,-3 2 327,4-4-579,0 0-208,3-3-8,3-3-98,0-1-20,1 1-13,2 0-60,5 3 147,10-3 7,1 3 1,5-5 36,-3-1-45,3-1-517,2 0 383,1-3 32,-6 0 0,1-1-87,-1-2 0,1 0-184,3-3 1,0 0 405,10-6-49,-8-2 61,-12 5 81,-3-2 53,-1-4 200,-4 0-90,-2 1-29,-3 4 557,-6 7-613,1 3 102,-4 0 318,-3 3 176,-2 3-640,1 1-9,0 3-8,3 4-64,4-3-34,-1 4-73,5-1-174,3 2 208,2 0 39,5 0 3,3-4 33,4 0-36,2-1-42,4-1-42,4-3 0,1-1-512,8 0-1043,-7-1 1,0-2-620,1-2 492,-2 0-1511,-3-3 945,-5 0 2332,-4 0 0,-8 2 0,-2 1 0</inkml:trace>
  <inkml:trace contextRef="#ctx0" brushRef="#br0" timeOffset="253964">21821 12855 13078,'6'3'199,"-2"-1"997,-4-2-964,-57 9 280,34-6 1,-1 0-1003,-3 0 1,-3 1-1,2 0 648,-3-2 1,2 0-731,3-1 0,1-1 696,-4 0 1,-1 0-55,-2 0 0,-1-2-408,-4 1 1,0-2 351,11 1 0,0 0 0,-4-1 40,-3 0 0,-4-1 1,-2-1-1,0 1 1,0-1-428,3 1 1,1 0 0,-1 0 0,0 0 0,-2 0 384,3 0 1,-2 0 0,0 0-1,0-1 1,-1 1 0,0 0-150,4 0 0,-1 0 1,0 0-1,0 0 1,1 0-1,1 0 1,2 0 166,-8 0 0,4 0 0,0 0 0,-2-1-111,0 1 0,-2 0 0,0-1 1,0 0-1,3 1 139,2 0 1,2 0 0,1 0 0,-3 1 30,0-1 0,-2 0 0,-1 0 0,0 0 0,1 0-82,0 0 0,0 0 1,0 1-1,-1-1 0,0 1-8,1 0 0,-2 0 0,0 0 0,0 0 0,2 0 0,1 1 9,1-1 0,2 1 1,1 0-1,0 0 1,-2 1-24,-5-1 0,-2 1 1,-1 0-1,3 1 1,3 0-46,-2 0 0,4 1 1,-2 0-2,2 0 0,-3 0 0,2 1 0,5-1 482,-3 2 0,5 0-534,2 0 0,4 0 1706,2-1-1696,-2 0 16,12-2 1103,-4 0-1200,-2-4 122,1 0 3137,-6-9-3087,8 3-30,-5-7 756,6 3-745,-4-9-2,0-2-288,1-1 312,3 1-125,2 1 92,2 5-56,-1-7-25,0-4-50,3 3 1,-2 0-315,2 4 0,0 0 473,-2-7 0,0 0 14,-2-4 72,-7-1 60,10 1-338,-3 12 0,-1-2 298,3-5 0,1 0-49,-1 6 1,-1 0 80,-1-6 1,1 2-29,3 6-35,0-3-114,6 5-53,9-3 72,2 0 31,9 0-30,9-1 69,-12 5-36,-1 6 0,2 0 56,-2-1 0,-1 0 14,13-2-114,-11 4 1,-2 0 181,-1 3 60,-7 1-75,11 1 249,-9 2-294,12 0 112,5-2-99,0 3 0,2-1-1005,-5 2 0,1-1 935,11 0 0,0 1-7,-10 1 0,0 0-979,4 1 0,0 0 948,2-1 0,3 2 17,0 1 1,5 1 0,1 0 0,-3 0-1,-3-1 0,-2 1 0,3 0-2,-4 0 1,3 1 0,1-1 0,-1 1 0,-3 0-228,2 0 0,-3 1 0,2-1 214,1 2 0,3-1 1,1 1-1,-3-1-349,0 1 1,-1-1 0,2 1 352,-1-1 1,2 1-1,2 0 1,0 0 1,-3-1 0,1 1 0,1 0 0,-1-1 0,-3 0-13,-3 0 0,-2-1 0,0 0 0,3 1 21,4 0 0,3 0 0,2 1 0,-3-1 0,-4-1 169,-1 1 1,-5-2 0,3 1-179,2 0 1,3 0 0,1 0 0,-3 0 6,1 0 0,-3 0 1,2 0-27,-3 0 0,1-1 1,0 1-1,1 0-82,2 1 1,2 0-1,-1-1 1,-1 1 37,3 1 0,-1-1 0,0 1 40,-4-1 0,1 0 0,-1 0 1,-1 0 2,5 1 0,-2-1 0,-3 1 30,-3-1 0,-2-1-3,8 2 0,3 1 72,-9-2 0,1 1 0,-1 0-67,9 1 1,-1 1 210,-7-2 0,1 1 0,-2-1-217,3 2 0,-3 0-27,-9-3 0,-1 1-64,17 6-22,-9 1 108,6 1 1929,-5 7-1822,-12-8 0,-1 1 67,5 16-12,-13-6 0,-4 2 212,-5 11-287,0-11 1,-2 3 51,-4 0 1,-2 2 0,0 0-75,1-3 1,-1-2 0,1 2-55,-2 5 0,-1 1 0,1-1 12,1-2 0,-1-2 0,2-2-14,1-2 0,0-2 352,-2 5 0,0 1-323,-3 3 1,0-2-35,3-7 1,-1 0-18,-1 4 0,-1-1 19,-6 8 272,10-19-356,0-1 76,5-9-605,-1-2 1925,2-2-1889,-3-2-2697,-16-15 0,7 5 2918,-2-3 0,-1 1 0,8 4 0,-4-2 0</inkml:trace>
  <inkml:trace contextRef="#ctx0" brushRef="#br0" timeOffset="257578">13112 13826 14171,'32'2'87,"1"0"1,-1 0 0,0 0 0,2 0 0,3-1 0,2 0 0,2-1 0,-1 1 0,-2-1 0,-3 1-744,0-1 1,-4-1-1,0 1 1,0 0 0,4-1 357,-3 1 0,3 0 1,2-1-1,0 1 1,1-1-1,-1 1 1,-2 0-1,-2-1 83,6 1 0,-3-1 0,0 1 0,-1 0 1,0-1 214,3 1 0,0 0 0,0-1 0,-1 1 0,1 0-115,0 0 1,1 0 0,-1 1 0,0-1 0,0 1 56,-1-1 1,0 0 0,0 1 0,1-1 0,2 1-353,-5 0 0,2 0 1,1 0-1,1 0 1,1 0-1,-2 1 0,0-1 1,-3 0-138,1 1 1,-2 0 0,-1 0 0,0 0 0,-1 0 0,1 0 455,2 0 0,1 0 0,-1 0 1,0 1-1,-4-1 0,-4 0 1,18 2-1,-22 1 0,-36-1 1</inkml:trace>
  <inkml:trace contextRef="#ctx0" brushRef="#br0" timeOffset="257777">15162 13921 490,'-35'1'218,"1"-1"0,-1 0 1,0 1-1,0-1 1,0 1-1,0-1 1,1 0-1,-1 1 1,0-1-1,1 1 0,1-1 1,1 0-1,-1 1 1,0-1-1,-2 0 191,0 1 1,-1-1-1,-1 0 1,-1 0-1,1 0 1,1 0 0,0 0-1,3 0-11,-8 0 0,2 0 1,1 0-1,1 0 1,-1 0-332,5 0 0,1 0 0,-1 0 0,0 0 1,1 0-1,-1 0 5,0 0 0,0 0 1,0 0-1,1 0 0,-1 0 1,0 0-17,0 0 1,1 0-1,0 0 1,-1 0-1,1 0 1,0 0-9,-5 0 0,1 0 0,0 0 0,-2 0 0,-2 1-8,5-1 0,-2 1 0,-2-1 0,0 1 0,-1 0 0,2 0 0,0 0 0,2 0-13,-1-1 0,1 1 0,1-1 0,1 1 0,-1-1 0,0 1 13,0 0 0,-2 0 0,0 0 0,1 0 0,0 0 0,3 0 0,4-1-40,-11 1 0,4 0 0,8-1 624,-4 0-1534,19 0 546,23 0 356,21 0 45,-1-1 0,8-1 1,2 0 12,-6 1 0,3-1 1,1 0-1,0 0 1,1 0-24,-5 0 1,0 0-1,0 1 1,1-1-1,0 0 1,1 0-28,-2 0 0,2 0 0,-1 0 0,1 0 0,1 0 0,0 1 0,1-1-25,-5 1 1,1-1 0,1 1 0,1 0 0,-1 0 0,0 0 0,0 0 0,-1 1 0,0-1 17,2 0 1,-2 0-1,-1 0 1,1 0 0,1 1-1,2-1 1,3 0-177,-8 1 0,2-1 1,2 1-1,2 0 0,1-1 1,0 1-1,2 0 0,-1-1 1,1 1-1,-1 0 1,0 0-1,-1-1 0,-1 1 1,-2 0 182,4 0 0,-2-1 0,0 1 0,0 0 0,-1 0 0,0 0 0,-1 0 0,0 0 0,0 0 0,0-1 0,0 1 0,2 0 0,-1 0 0,1 0 0,0 0 0,-1 0 0,-1 0 0,0 0 0,-1 0 0,-1 0 0,-1 0 0,5 0 0,-1 0 0,1 0 0,0 0 0,-1 0 0,1 0 0</inkml:trace>
  <inkml:trace contextRef="#ctx0" brushRef="#br0" timeOffset="258214">16735 13976 2452,'38'-4'279,"-1"-1"0,0 1 0,0-1 1,0 1-1,0-1 0,0 0 0,1 0-160,-2 0 1,0 0-1,1 0 1,-1 0-1,0 0-106,-4 0 0,-2 1 0,0 0 0,1 0 0,2 0 23,1 0 0,1 0 1,2-1-1,0 1 1,2 0-1,0 0-30,-5 1 0,1 0 0,2 0 0,0 0 0,1 0 0,-1 0 0,-1 1 0,-1 0 0,-3-1-26,4 1 0,-3 0 1,-1 0-1,0 0 1,1 0-1,2 0 1,1 0 1,3 0 0,2 0 0,0 0 0,-1 0 0,-1 0 0,-3 0 0,-3 1-69,2 1 0,-3-1 1,-2 1-1,-1 0-309,6 1 0,-2 0 1,-1 0-263,4 0 0,-5 1-647,5 4 383,-23-1 922,-46 2 0,22-4 0,-23 0 0</inkml:trace>
  <inkml:trace contextRef="#ctx0" brushRef="#br0" timeOffset="258379">17951 13880 2078,'-35'1'273,"-1"-1"0,0 0 0,1 1 0,-1-1 0,0 0 0,1 1 0,-5-1 0,-1 0 0,1 1 0,1-1 0,2 0 0,2 1-110,1-1 0,4 1 1,-1 0-1,-4 0 139,4-1 0,-3 2 0,-2-1 0,-3 0 0,0 1 0,-1-1 0,3 1 1,1-1-1,4 0-211,-3 1 0,3-1 0,1 0 1,-1 0-1,-2 0-68,1 1 0,-4-1 0,-3 1 0,0-1 0,2 1 1,2-1-1,4 1 0,7-1 443,-5 0 1,7 0-1276,-3 0 1178,25-1-372,13-1 1,20-2 0,7-1 0,0 1 54,-10 0 1,2 0 0,1-1 0,2 1 0,-1-1 0,2 1-18,-1-1 0,2 1 0,0 0 0,0-1 1,2 1-1,-1-1 0,0 1 4,-2-1 1,-1 1-1,1 0 1,0-1 0,0 1-1,1 0 1,1 0 0,0 0-16,0 1 1,1 0 0,1 0 0,1 0 0,0 1 0,-1 0 0,1-1 0,-2 1 0,-1 0-149,-2 0 1,-1-1 0,-1 1 0,-1 0 0,1 1 0,2-1 0,1 0 0,3 1 47,-6-1 0,3 1 0,1 0 0,2 0 0,2 1 0,0-1 0,1 0 0,0 1 0,0-1 0,0 0 0,-2 1 0,0-1 0,-3 1 1,-1-1-1,-3 0-300,7 1 1,-3-1-1,-2 1 1,-2-1 0,0 1-1,1-1 1,2 1 0,2 0 375,-4-1 0,2 1 0,2 0 0,2 0 0,0 0 0,1 0 0,0 0 0,-2-1 0,-1 1 0,-1 0 0,-4 0 0,-3 0 0,-3-1 0,9 1 0,-7 0 0,-2-1 0,1 1 0,4-1 0,-1 1 0,1-1 0,-1 1 0</inkml:trace>
  <inkml:trace contextRef="#ctx0" brushRef="#br0" timeOffset="258933">20317 14072 11000,'32'-6'291,"-1"0"1,0 0 0,2 0 0,1 0 0,-1 1-168,-2 0 0,0 0 1,0 1-945,-3 0 1,1 0 0,1 1 0,0-1 300,3 0 0,0 0 0,2 1 0,3-1 497,-6 0 0,3 1 0,0-1 0,3 1 0,0-1 0,1 1 0,-1-1-167,-3 1 1,0 0 0,1 0 0,0-1 0,1 1 0,0 0 0,0-1 0,0 1 0,-1 0 135,2 0 1,0-1 0,-1 1 0,1 0-1,0 0 1,0 0 0,0 0 0,0 0-1,0 0-52,-3 0 0,0 0 0,0 0 0,1 0 0,-1 1 0,0-1 0,1 1 0,-1-1 0,0 1 1,1 0-97,0 0 1,0 1 0,1-1 0,0 1 0,-1 0-1,1 0 1,-1 0 0,-1 1 0,0-1 0,-1 0-102,6 0 1,-2 0-1,0 0 1,-1 0-1,0 0 1,1 1 0,0-1 301,-3 1 0,0 0 0,0-1 0,2 1 0,-1 0 0,-1 0 0,0 1 0,-1-1 0,-2 0 0,5 0 0,-1 0 0,-1 1 0,-1-1 0,-3 1 0,-2-1 0,4 1 0,-3 0 0,-1-1 0,0 1 0,-1-1 0,1 1 0</inkml:trace>
  <inkml:trace contextRef="#ctx0" brushRef="#br0" timeOffset="261536">12551 14058 10286,'-24'-18'157,"1"1"0,-1-1 0,-4-4 0,2-1-136,6 3 1,0-2-1,1-1 29,-2-7 1,1 0 15,6 6 0,1 0 1,0 0-1160,0-1 1,0-1 0,1-5 1167,3 4 0,0-5 0,0-2 1,0-2-1,1 0 0,0 3 0,2 2-560,-2-4 1,2 4 0,1-1 0,-1-3 506,2 4 0,-2-4 0,0-2 0,1 0 0,1 0 0,0 3 0,3 5-98,2-10 0,3 6 1,2 0 138,-1 0 1,2 0-1,3-2-282,1 8 1,1-3 0,3 0-1,1 0 1,0 0 0,2 2 160,3-3 0,2 2 1,1 1-1,1 0 0,1-1-48,-3 1 1,2-2 0,0 1 0,1-1 0,0 3 0,1 1 76,4 1 0,0 1 0,1 2 0,0 2 0,0 1 9,-4 3 0,1 2 1,0 1-1,0 1 1,0-1 7,1 0 1,-1 1 0,1 0 0,0 0 0,1 1-41,2 0 1,0 0-1,2 1 1,-1 0-1,0 1 52,0 0 0,1 0 0,-1 1 0,0 0 0,1 1 123,-1 0 0,1 1 0,0 0 1,0 1-1,0 0-110,-2 1 0,0-1 0,1 1 0,1 2 0,4 2 9,-9 2 0,3 1 1,1 1-1,3 1 1,0 1-1,1 1 0,0 0 1,-1 0-1,-2 0 1,-1-1-1,-3 1-4,7 1 0,-4 0 0,-1 0 1,0 0-1,1 2 0,3 1-18,-4-2 0,2 2 0,3 0 0,1 0 0,0 1 0,0 1 0,-2 0 0,-2 0 0,-4 1 0,-3 0 0,8 9 0,-6 1 0,-4 2 0,0 0 102,1 0 1,-2 1 0,-1 2 0,0 3-97,-6-4 0,-1 2 0,0 2 0,-1 1 0,-2 1 0,-1 0-90,-1 1 1,-2 2 0,-2 0 0,0 0 0,-1 1 0,0 0 114,0-1 1,0 1 0,-1 0-1,0 0 1,-3 0 0,-1-1-7,-2 0 1,-2-1 0,-1 1-1,-2-1 1,-1 0 0,-1 0 43,-2-1 0,-1 1 0,-2 0 1,-1-1-1,0-1 0,-1-2 21,0 1 0,0-3 0,-1-1 1,-1 1-1,0 1 24,1 0 1,-1 1 0,0 0 0,-1 0 0,-1-1 0,-2-2 78,-2-2 0,-1-2 0,-2-1 0,0 0 0,-1-2 0,-1 0 8,0 0 0,-1-1 0,0 0 1,-1-2-1,-1 1 0,-2-1-99,2-2 0,-2-1 0,0 1 1,-2-1-1,0-1 0,0 0 0,1 0 1,1-2-79,-5 1 1,2-1 0,0 0 0,0-2-1,-1-1 1,0 0-20,0-1 1,-2-1 0,1-1-1,-1 0 1,1-2 0,-2 0-11,6-2 0,-1 0 0,0-1 0,0-1 1,0 0-1,0-1 0,-1 0-60,0-1 1,0 0 0,0-1-1,-1 0 1,1-1 0,-2 0-1,0 0 5,4 0 1,-1-1 0,-1 0 0,0 0 0,0-1 0,0 0 0,0 0 0,2 0 0,0-1 23,-2 0 1,0-1 0,1 1 0,1-2 0,0 1 0,1-1 0,0-1-20,-1-1 0,1 0 1,1 0-1,0-2 1,0 0-1,1-1-123,-5-3 0,0-2 0,2 0 0,0-1 0,3 1 31,2 0 1,2 0 0,1-1 0,-2 0-21,1 0 1,-1 0 0,0-1-1,1-1 1,2-2-467,3-4 1,1-2 0,2-1 0,1 0-1,2 2 105,-1-3 0,2 2 0,2-3 147,-1-3 0,0-3 0,2 1 0,6 4 381,6-1 0,7 3 0,2 6 0,3 0 0,-2 3 0,4-11 0,-2 16 0,1 0 0</inkml:trace>
  <inkml:trace contextRef="#ctx0" brushRef="#br0" timeOffset="262114">17541 14947 9459,'-35'-9'271,"0"0"1,-1 1 0,1-1 0,5 1-1,2 1 1,-2-1 0,-5-3-74,8 2 1,-4-2 0,-2-1 0,-3-2 0,0 0-1,-2-1 1,1 0 0,0 0 0,1 1 0,3 0 0,3 2-741,-6-3 0,3 0 1,2 2-1,0-1 1,-2 0-1,-3-3 542,6 4 1,-3-2-1,-2 0 1,-1-1-1,-1 0 1,1-1 0,-1 0-1,2 1 1,1 0-1,2 1 1,4 0-96,-5-2 0,4 1 0,2 0 1,0 0-1,1 0 0,-1 0 124,-1-1 0,1 0 0,-1 0 0,1-1 0,-1 0 0,1 1-79,-5-5 1,1 0 0,-1 0 0,1 0 0,0-1 66,1 1 1,1 1 0,0-1 0,0-1 0,-2-4-50,8 6 0,-1-2 0,-1-1 0,-1-1 0,1-1 0,0-1 1,1 0-1,1 1 0,2 0 56,-1-2 1,2-1 0,1 1 0,1-1 0,1 0 0,-1-1-1,-1 0-24,0 0 0,-1 0 0,-1-2 0,1 1 0,0-1 0,2 1 0,3 0 0,3 1 36,1-8 1,3 0-1,4 1 1,2 0-1,3 3-3,4-1 0,3 1 0,3 2 0,2 0 12,2-2 1,2 0-1,2 0 1,2 2-22,-2 4 0,0 2 0,3 0 0,2-1 0,6 0-39,-8 8 1,3 0-1,2 0 1,3-1 0,0 0-1,3 0 1,0 0-1,0 0 1,1 1 0,0 0-1,-1 1 1,-1 1-1,0 1 1,0 1-1,0 1 1,0 0-1,0 0 1,1 1-1,0 0 1,0 1 0,1-1-1,-1 0 1,2-1-1,-1 0 7,0 1 1,0-1-1,1-1 1,0 1 0,1-1-1,0 0 1,0 0 0,0 1-1,0 0 1,0 0 0,0 2-1,0-1 1,-1 2 0,-1 1-9,6-1 0,-1 2 0,0 0 0,0 0 1,0 2-1,0 0 0,-1 1 0,-1 0 1,0 1-1,-1 0 0,0 1-9,3-1 0,-1 2 0,0 0 0,-2 1 1,0 0-1,1 1 0,-1 0 0,0 1-8,1-1 0,0 2 0,-1-1 0,1 1 1,0 1-1,-1 0 0,0 0 0,1 1 0,-2-1 0,1 2 0,-1-1 0,0 1 0,1 0 1,-1 1-1,-1 0 0,1 1-6,-1-1 1,-1 1-1,0 0 1,0 1-1,0 0 1,0 1-1,1 0 1,0 2-39,-2 0 0,2 1 0,-1 1 1,1 0-1,1 1 0,-1 1 1,0 0-1,0 0 0,-1 1 1,-1 1 33,2 1 1,0 1 0,-1 2-1,0-1 1,-1 1 0,0 1-1,0 0 1,0 0 0,-1-1 41,0 0 1,1 1 0,-1-1-1,0 0 1,0 1 0,-1 0 0,-1 1-1,-2 0 1,0 0 0,3 5 0,-2 2 0,0 0 0,-2 0 0,-1 0 0,-3 0 0,-2-1 17,-1 1 0,-4 1 1,-1-2-1,-2 1 1,-1 1 19,1 6 1,-2 0 0,-2 1 0,-2 0 13,0-1 0,-1-1 0,-5 1 1,-7 3-10,-3-13 1,-3 2-1,-4 2 1,-3 1-1,-2 0 1,-2 1-1,0 0 1,0-2-1,0 0 1,2-2-1,2-2-28,-5 7 1,2-4-1,0-1 1,-1 0-1,-2 0 1,-3 3-8,6-8 1,-2 2-1,-1 2 1,-1 0-1,-2 1 1,0 0-1,-1-1 1,1 0-1,0-2 1,1-1-1,0-3 1,3-2 46,-10 4 0,1-4 0,1-3 0,1-1 0,-1 0 0,0 0-29,-2 1 0,0 0 1,0-1-1,0-1 0,0 1 1,-1-1 24,1-1 1,-1 0 0,0 0 0,0-1 0,-1 0 0,1-1-5,0 0 1,-1 0 0,1-1-1,-1-1 1,0 0 0,0 0-5,1 0 0,0-1 0,0-1 0,-1 0 0,-1 0 0,-1-1-11,6-1 1,-2-1 0,0 0 0,-1 0-1,0-1 1,-1 0 0,0 0 0,0 0-1,0-1-67,3 0 1,-1-1-1,0 0 1,0 0-1,-1-1 1,1 0-1,0 0 1,-1 0-1,1 0 1,0 0-22,0 0 0,-1 0 1,1 0-1,0 0 1,-1 0-1,1-1 1,0 0-1,0 0 1,0 0-1,1 0-36,-4-1 1,1-1 0,-1 1 0,1-1 0,0 0 0,0-1 0,1 1 0,2-1 0,0 0-128,-6 0 0,2-2 1,1 1-1,1-1 0,0 0 1,-1 0-139,1 0 0,0-1 1,0 0-1,0 0 1,0 0-1,0 0-189,1-1 1,0 1 0,0-1 0,0-1 0,1 1 0,0 0 563,-3-1 1,-1-1-1,2 0 1,1 1-1,3 0 1,-6-1-1,4 0 1,2 1-1,0-1 1,0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4:33:06.7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15108 8232 3586,'-25'-26'316,"1"-1"0,-1 0 0,0 0 0,1 1 0,-1-1 0,-1 0 1,3 4-1,-4-4-726,6 6 0,-3-4 1,-2-1-1,0-2 1,-2 0-1,2 2 0,2 2 1,2 3 336,-3-1 1,4 3 0,-1 1 0,-3-3 125,1 1 1,-2-2 0,-2-2-1,-1 0 1,0-1 0,1 1 0,0 1-171,2 1 1,1 1 0,0 0 0,0 0 0,0 0 0,-1-1-1,0 0 113,0 0 1,-1 0-1,0-1 1,0 0 0,0 0-1,-1 0 1,1 0-1,0 0-66,0 0 1,-1 0 0,0-1 0,0 1 0,0-1 0,1 2 0,2 0 0,0 2 41,-2-3 1,2 1-1,0 2 1,0-1-1,-3-2-111,3 2 0,-2-2 1,-1 0-1,-1-1 1,-1 0-1,0-1 1,0 1-1,0 0 107,2 2 1,-1-1-1,-1 0 1,0 0-1,0 0 1,0 1-1,0 0 1,1 0 0,1 1 31,-2-3 0,0 1 0,0 1 0,1 0 0,1 0 0,-1 0 0,0 0 0,0 0 0,-2 0 0,0-1 0,2 1 0,0 1 0,4 3 0,5 3 0,-4-2 0,0 0 0</inkml:trace>
  <inkml:trace contextRef="#ctx0" brushRef="#br0" timeOffset="2461">6590 4143 11656,'2'8'238,"0"-2"-23,-2-6 275,66-4-431,-35 0 0,3-1-879,-3 2 1,5 0 0,1 0 0,-3-1 287,-2 1 0,-1-1 0,1 0 591,1 1 1,2 0-1,-1 0 1,-2 1-419,-3 1 0,-3 0 0,1-1 341,8 1 0,2 0 0,-2 0 362,0 1 1,1 0-383,-6 1 0,2-1 0,0 1 1,-3 0-14,9-1 0,-1 2-384,0-1 0,2 1 1,-5-1 207,-11 1 0,-1 0-349,2 2 1,-1-1 1551,5 2-1594,-1 1 2358,-20-3-2928,-20-1 222,-4-1 843,-10-1 0,-1 0 0,6 0 0,-14 0 0</inkml:trace>
  <inkml:trace contextRef="#ctx0" brushRef="#br0" timeOffset="2687">6836 4225 6546,'-28'2'819,"-1"0"0,1 0 0,8-3 0,-1 2 273,-13 3 0,-5 3 0,8-1-398,4-1-78,3 0-224,19-3 226,10 1 23,18 4-454,6 0-134,-9-2 1,2 0-740,4-2 1,2 0 724,-2-1 1,2 0-956,8-1 0,1 0 897,-2 0 1,4-1-23,-11-1 0,3 0 0,2-1 1,0 0-1,-1 1-645,3 0 0,-1-1 1,0 1-1,2-1 501,-3 0 0,1 0 0,1 0 1,-1 0-1,-3 0-238,10 0 0,-2 0 1,-4 0-508,2 0 0,-3 1-709,-2-1 1,-1 0 1610,2 1 1,-2-1-1,0 0 1,-2 0-1</inkml:trace>
  <inkml:trace contextRef="#ctx0" brushRef="#br0" timeOffset="3244">8668 4198 11877,'-4'-1'1092,"0"0"216,4 1-978,42 0-131,-11-1-1838,3 0 1,3 0 646,-10-1 1,0 0 1138,3 0 0,4-1-229,2 0 0,3-1 1,-1 0 131,-6 1 0,-1 0 1,1 0-161,0 0 0,2 0 0,0-1 0,-2 1 81,2 0 0,-2 0 0,1 0-350,-1 0 0,1 0 0,0 0 335,-1 1 0,0-1 0,-1 1 18,-1-1 1,0 1 0,-1-1-223,-1 2 1,-1-1 0,-1 0-250,9 0 0,0 1-596,-8 0 1,1 1 0,-4 0 619,12 3 0,-12-3 1,-7 1-1,-17 2 1</inkml:trace>
  <inkml:trace contextRef="#ctx0" brushRef="#br0" timeOffset="3444">9051 4403 7369,'-7'-3'670,"2"1"1911,5 2-2052,0 0 104,54 5-883,-25-6 0,4-2 0,1 0 0,0 1 402,-1 0 0,0 2 0,0-1 0,2-1-318,-1 0 1,2-2-1,0 0 1,0-1-1,-3 2 166,-2-1 0,-2 0 0,-1 1 0,3 0-261,6-1 1,2 0 0,0 0 0,-2 1-342,1-1 1,-1 1-1,1 1 86,-3-1 1,1 1 0,0 0 0,-2 1 379,-2 0 0,-3 0 1,-2 1-1,0-1 1,-2 1-1,-2 0 0,0 0 1</inkml:trace>
  <inkml:trace contextRef="#ctx0" brushRef="#br0" timeOffset="7529">4061 5484 10933,'-3'-6'1235,"1"1"247,2 5-1653,-3-7 171,4 4 764,15-7-3859,15 5 3134,-12 3 1,0-1 23,3 0 0,-1 0-2189,14-1 2193,-16 2 1,1-1-83,12 0 0,4 0 37,-8 1 1,1 0-1,1 0-13,-1 0 0,1-1 0,1 1 1,-1 0-491,7 0 0,1 0 1,1 0 478,-3 0 1,1 0-1,1 0 1,-3 0-2,-1 1 0,-2 0 1,2 0 271,-4-1 1,0 1-1,2 0 1,0 0-270,0 0 0,1 0 0,1 1 0,-1-1 0,-2 0 119,4 1 1,-2-1 0,2 0-111,-5 1 1,3-1-1,1 1 1,-2-1-1,-4 0-9,0 1 0,-3 0 0,0 0 0,12-1 0,0 1-644,-2 0 1,-1-1 664,-1 1 0,-1 0-21,-2 0 0,1 0 178,1 0 0,3-1 0,-2 1-176,-5-1 1,-1 1 0,0 0-3,5-1 0,1 1 0,-2-1-2,-2 1 0,-1 0 0,-2 0 16,-2 0 1,0 0-15,7 0 0,-1 0 673,-8 0 0,-1 0-675,7 0 1,2 0-6,0 0 0,0 0 870,-1 0 1,0 1-862,-4-1 1,-1 1-3,7 0 0,-3 0 3,-1 0 918,-4 1 1,0 0-1025,14 1-518,-14-1 0,-1 0 621,7 1 34,-9-1-34,-1-1-6,1 0 6,-2 1 820,5-1-798,-5 0-22,-1-1 216,-8 1-93,-6-1 2201,-2 1-1498,-1 0-454,-1 1-655,1-1 308,3 0 65,1-1-82,5 0 43,19 0-40,-8 0 59,16 0-64,-10 0-392,2 0 389,3 0-598,-5 0 581,-6 0 0,-1-1 8,12 0 2,5-1 0,2 0-1414,-16 1 1,0 0 1414,12-1 1,-1-1 2,2 2-2127,0-1 2127,-1 0 0,0-1-357,-2 1 1,1-1 354,-12 1 1,1 0 0,11-2 0,-1 1 87,1-1-63,-12 2 1,-1-1-27,1 2 1,-1-1-25,0 0 0,0 0-125,16 0 118,-15 0 0,-1 1 1714,10-2-1678,8 1-2,-14 0 45,9 1-39,-8 0 1323,6-1-1347,-10 1 0,-1 0 12,6 0-370,-6 0 1,-1 1 367,1-1 2810,7 1-2802,-7 0 0,4 0 122,-9 0-130,4 0 8,-5 0 3,2 0 1511,-7 1-1511,3-1-3,-3 1 8,1 0 70,3-1-80,-4 1 2,2-1 0,-5 0-6,-4 0-2,0 0-3269,-1 0 2457,-6-6 1,4 4 0,-4-4 0</inkml:trace>
  <inkml:trace contextRef="#ctx0" brushRef="#br0" timeOffset="7670">8518 5306 11084,'8'4'628,"-1"-1"-1384,-7-3 756,0 0 0,0 0 0</inkml:trace>
  <inkml:trace contextRef="#ctx0" brushRef="#br0" timeOffset="9212">4020 5443 7635,'-3'7'1369,"0"-1"-1159,-1-4-137,0 0-65,-1 0-8,0-1-59,-5 0 3,4 0-170,-5 0 178,9-1-179,-1-1 118,3-3 98,4-4-37,-1 2-69,4-3 72,-3 7 8,1 0 29,0 3 100,-3 1 183,1 1 117,-3 0 465,0 1-449,-2-1-326,-2 0 564,-10 3-548,5-3-95,-6 2-6,9-3-16,-1-2-23,3 1-193,1-1-1067,0-1-334,2-3 223,0 1 1413,1-2 0,0 3 0,0 0 0</inkml:trace>
  <inkml:trace contextRef="#ctx0" brushRef="#br0" timeOffset="36661">3883 7166 10401,'4'5'1283,"-2"0"-1239,-2-5 169,0 0 104,5 38-317,-3-17-207,2 4 1,-1 2 153,-1 7-3224,0 3 2494,-1-7-174,-1-4-200,0-16 1157,-2-2 0,1-3 0,-1-2 0</inkml:trace>
  <inkml:trace contextRef="#ctx0" brushRef="#br0" timeOffset="37054">3883 7220 5487,'27'-9'-212,"1"-1"0,0 1 0,-1 4 1034,-6 11 0,-3 2-822,6 1 675,-8 5 0,-6 1-664,-12 1-81,-10 13-17,-2-10 0,-1-2-1528,-9 13 1647,9-12 1,-1-2 3,1 1 1459,1-2-1459,2-2 562,-1 2-536,7-8 42,2 2 139,8-8 3033,4-1-2786,3-1 158,20-10-682,-12 3 1,0-1-18,0 0 1,1 0-94,2-2 0,-2 0-626,-3 2-2507,9-8 2921,-16 8 0,2 0 0,-10 5 0</inkml:trace>
  <inkml:trace contextRef="#ctx0" brushRef="#br0" timeOffset="41457">4334 7084 9007,'3'4'1313,"-2"-1"-1067,-1-3 835,2 73-3048,-2-42 2003,0-3 1,1 5-1,-1-5 45,0 0 225,-1-6 1,0 1-372,0-2 1,-1-1 1,0 1 0,0-2-573,-1 8-319,2-17-184,1-2-359,0-3 1498,0-2 0,0-1 0,0-2 0</inkml:trace>
  <inkml:trace contextRef="#ctx0" brushRef="#br0" timeOffset="42056">4471 7111 10281,'7'7'235,"-2"-2"-115,-5-5-400,52-19 216,-31 15 60,10-7 0,-2 3-61,-15 8 57,-3 3 125,-1 10 247,-9 11-198,-3 0-49,-9 4 29,-16 0 12,13-10 0,0 1 200,-6 1 1,1 0-1571,6-3 1,3-2 1301,-7 3-59,14-14-303,4-1 479,7-5-142,3 0-57,6-5 1,-2 0-9,3-1-150,0 0 0,1 0-178,4 1 174,3-3-28,-11 9 154,-16 5 429,1 14-404,-7 16-42,-6-2 0,3 3-27,2-17 2542,2-2-2526,0 6-98,3-10 98,1 3 56,3-12 33,6-2-86,11 0-120,11 1-3104,-3 2 3106,-1 3 171,-13 1 126,-2 3 526,-3 21-537,-18 2-187,9-14 1,-3-1-589,-9 0 1,-2-2-2618,-5 1 3197,-1-2 1,9-7-1,7-8 1</inkml:trace>
  <inkml:trace contextRef="#ctx0" brushRef="#br0" timeOffset="43787">3856 8041 11600,'7'1'1024,"-1"0"239,16-5 1,6-2-1207,-8 3 0,0 0-1136,16-4 0,1 1 1185,-11 2 1,-2 1 313,-5 0 1,1 0-333,10-1 0,4-2-46,-7 1 0,3 0 0,0-1 0,-2 1-415,0 0 1,-1 1-1,1-1 376,3 0 0,2-1 0,1 0 0,-5 1-10,8-1 0,-2 0-277,-8 2 1,0 0 0,-1 0 271,10-2 1,-3 1 8,-8 1 1,-4 0 895,5 0-896,-11 1-17,6-1 20,-9 1 0,9-2 1629,-12 3-1682,8-3 47,4-3 3,-3 2 1150,5-3-1323,-3 0 170,-3 1-47,12-7-3224,-11 5 3084,-1 0 0,-1 0 190,0-1-81,9-15 75,-17 12-2,1-8-48,-7 5-47,0-13 89,-3-2 0,-1-2-32,0 10 0,1 0 1200,-2-13 1,-1 1-1259,-2 1-35,0-2-178,2 11 0,-2-2 344,-2 0 0,-1-1 1,1 1-699,0-4 1,-1 1 635,0 5 1,0-1 0,0 4 34,-3-5 6,1 2 15,1 5 1,1 1 104,-2-5-112,-6-10-11,10 20 0,0 2-265,0 0 265,1 1 768,0 1-715,0 0 62,-3-2 522,3 5-562,-6-4 1465,6 7-1484,-3-2 461,1 2-419,-8 0-115,-10-2 23,2 2-6,-7 1-82,2 3 80,6 1-1637,-2-1 1,-2 2 1383,-8 0 255,7 0 0,-3 1-551,-6 2 0,1 0 551,6 0 0,0-1-38,4 1 1,-2 0 0,0-1 34,-1 2 0,-1-1 1,-2 1-10,2 0 0,-2 0 0,-1 1 1,0 0-1,1-1-14,-4 1 0,1 0 0,0 0 0,-1 0-363,5 0 1,-2 0 0,0-1-1,2 1 1,3-1 388,-2 1 0,3-1 0,1 1-98,-9 2 0,1 0-82,-1 1 0,0 1 68,3-1 0,2 0 31,7-2 0,5 0 1645,3-1-1861,14-4 134,1 0 334,6 12-62,-1-3-47,7 12 81,4 8-28,-3-4 443,-1 0 1,-1 2-478,-4 8-49,2-7 0,2 6 0,0 3 1,-1-5-31,-4-4 1,-2-3 0,2 3-4,2 2 0,2 4 1,0-1-1,-1-4-23,-1 4 1,-1-2 58,-2-9 0,1 2 0,0-1-16,0 4 1,-1 0 0,1-1 1,2 9 0,-1 0-19,0 2 1,-2-5-84,2-1 31,0-7 50,1-6 70,5-15-65,-3-4-301,23-2 1,6-1 16,-20 0 1,2 1-136,6-1 1,5 0-1,-4 0-435,-6 0 1,-2 1-1940,18-1 2788,-16 2 0,-1-1 0,-3 1 0,3 0 0</inkml:trace>
  <inkml:trace contextRef="#ctx0" brushRef="#br0" timeOffset="47561">5674 7439 3409,'5'8'286,"-1"-2"31,18-6 1,5-2-229,3 0 149,6 0 0,1-1-243,-16 1 1,-1 0-24,1 0 0,1-1-638,15-2 1,1 0 505,-15 2 0,-2 0-86,9-1 0,-3 0 519,-1 2-1424,-16 1 1151,5 0 0,-11 1 0,-3 0 0</inkml:trace>
  <inkml:trace contextRef="#ctx0" brushRef="#br0" timeOffset="47792">6030 7357 11698,'1'3'798,"0"0"-387,-1-3-419,36 15-473,-15-4 445,3 2 0,-1 4 108,-5 13-72,-10-4-1639,-14-3 1,-4-1-1639,-3-2 2494,-1-5 0,0 0-1323,0-2 2106,-4-3 0,10-5 0,0-1 0</inkml:trace>
  <inkml:trace contextRef="#ctx0" brushRef="#br0" timeOffset="49202">6823 7343 13274,'26'-8'129,"0"0"0,1-1 0,4-1 0,-2 1 87,6-4-74,-20 7 457,-2 1-652,-13 5-297,-10 6 28,-3 1 182,-4 2 0,0 2 87,1 5 53,-15 6 269,9 9 484,3-5-1415,-3 5 788,13-11-51,7-9-75,1 0 0,2-3-22,15 3 22,-3-6-54,14 1-203,-4-10-232,-5-2 1,2-3-992,10-7 1141,-10 4 0,0-2-1300,4-7 1,-2-1-736,4-6 2155,-7 7 1,-2 0-379,-3-6 440,-6 9 157,0-4 28,-4 10 929,-1 1-355,-1 6 841,0 0 898,-2 6 935,0 7-1679,0 2-1176,-1 10 1,-1 3-422,0 5-378,-1-3 1,1 0 287,-2 2-422,3 8-23,0-11-168,1 5-2574,1-8 2974,0-10 1,1 1 0,-2-11 0</inkml:trace>
  <inkml:trace contextRef="#ctx0" brushRef="#br0" timeOffset="49342">7123 7398 9626,'0'5'3276,"0"-2"-2882,0-3-990,42-18-2681,-23 9 1638,6-1 1,1-3-1639,1-3 2559,-12 4 1,3-1 0,-14 8 0</inkml:trace>
  <inkml:trace contextRef="#ctx0" brushRef="#br0" timeOffset="49596">7342 7248 9435,'3'8'1638,"-10"11"0,-4 3 429,3 1-3563,-3 0 0,1-1 1361,7 1 635,0-10-1979,22 1-36,-4-7 1280,15-4-675,-4-16 591,-13-1-90,7-12 252,-12-2 177,-1 6 1540,-7-2-1378,-6 9 37,-2 5-37,-2-1-163,1 7-895,-8 2-437,7 2 1313,-6 3 0,12-1 0,0-1 0</inkml:trace>
  <inkml:trace contextRef="#ctx0" brushRef="#br0" timeOffset="49789">7602 7166 10242,'7'5'2497,"-2"-1"-2362,-5-4 198,0 0-153,2 36-262,0-4-149,0-1 0,0 1-366,-5 6-107,7-16 0,0-2-836,-7 2 283,8 3 1257,-12-8 0,4-9 0,-4 1 0</inkml:trace>
  <inkml:trace contextRef="#ctx0" brushRef="#br0" timeOffset="49943">7520 7535 11308,'3'8'2490,"-1"-1"-2005,-9 24-656,5-20 0,-2 24-198,8-29-108,5-2-220,-5-1-401,14-4-313,-8-4 755,7-6 1,0-1-1,-5 2 1,7-12 0</inkml:trace>
  <inkml:trace contextRef="#ctx0" brushRef="#br0" timeOffset="50692">7711 7193 11899,'8'-1'-137,"-2"0"134,-6 1-142,0 0-1009,37-12 560,-21 9 517,6-4 0,0 2 77,-10 6 1120,-2 12-319,-5-3 232,-2 9-211,-6-5-282,-3 0-137,-3 1-204,-1 1-191,-6 5-960,2 1 294,2-3-376,5-3-156,7-12 336,2-1 280,2-2 82,8-3 399,4-7 93,0 0 9,0-4 27,-4 4 93,5-5-124,-3 4-5,4-3 0,-6 5-5,8-1 5,-9 5 218,3-1 121,-10 5 115,-2 0 176,-2 1 876,0 7-294,-9 10-1065,3-1-52,-7 7-95,5-11-45,1 0-19,2-2-43,1-1-145,2 3 151,1-6 101,1 1 50,3-6 31,-2-1-81,12 0-33,-5-2-166,9-1-526,9-3 498,-10 2 73,10-1 45,-15 4 44,0 2 65,-4 1 31,-1 3 143,-3 2 531,-6 13-425,-1-6-25,-5 12 116,-11-4-245,14-4-9,-13 5-117,17-7-207,-8 10 69,5-10-33,0 6-1078,5-14-123,7-3 880,1-2-656,21-13 865,-12 1 73,11-10 101,-8 0 137,-7 4 89,1-2 65,-10 5 686,-3-2-448,-5 5-112,-3-3 56,-3 9-364,-2 0-36,-2 2-255,-2 2-393,-1 2 684,-6 6 0,12-5 0,-3 2 0</inkml:trace>
  <inkml:trace contextRef="#ctx0" brushRef="#br0" timeOffset="50842">8354 7521 14834,'6'6'555,"-1"-1"-841,-5-5 62,0 0 0,0 0 0</inkml:trace>
  <inkml:trace contextRef="#ctx0" brushRef="#br0" timeOffset="51149">6686 8178 13882,'4'2'821,"-1"-1"-141,-3-1 45,51-8-3067,-14 0 2403,-12 3 1,6 0 0,3-2-1,-2 1 123,0 0 0,0 0 0,0 0 1,1 0-802,1 0 1,0 0-1,1-1 1,1 1 616,-6 1 0,2 0 0,-1 0 0,0-1 0,-1 2-263,1-1 0,-1 0 1,-1 1-1,1 0 171,0-1 0,1 1 1,-1-1-1,1 1-415,-1-1 0,1 1 0,-1 0 0,0-1 253,-1 1 0,0 0 0,0 1 0,1-2-566,6 0 1,1 0 0,0 0 0,0-1 691,-5 2 1,0-1-1,-2 1 1,0-1 0,4 0-1,-1 1 1,-4-1-1,-2 1 1,1-1 0</inkml:trace>
  <inkml:trace contextRef="#ctx0" brushRef="#br0" timeOffset="82539">11034 8711 0,'-20'17'0,"5"-4"0</inkml:trace>
  <inkml:trace contextRef="#ctx0" brushRef="#br0" timeOffset="82754">11211 8178 11339,'11'5'417,"-4"15"1,-3 7-304,-1-2 1,-2 1 0,1 2-1208,0 0 1,1 0 0,-1 1 841,1 4 0,0 2 0,0-4 200,0-3 1,0-1-58,0-2 0,1 2-474,-1 0 0,1 2 0,0-1-1057,1 8 1,-1-1 1616,1 2 0,-1-3 1,-1 3-1,-3-28 1</inkml:trace>
  <inkml:trace contextRef="#ctx0" brushRef="#br0" timeOffset="83252">11198 8273 11160,'7'5'3276,"-1"-2"-3010,-12 13 1,-4 3-1569,-1 8 1361,2-3 0,-3 6 0,1-3-41,2-2 0,0 1 0,0-1 0,-2 5 0,0-1 1,1-1-142,0-3 1,0 0 0,0-1-971,-2 6 1,-1 1 0,1-3 523,0 1 0,1-4-269,-3 6 602,7-10 1,1-1 0,-1-2-1,1 6 1</inkml:trace>
  <inkml:trace contextRef="#ctx0" brushRef="#br0" timeOffset="83552">11061 8684 9869,'0'5'1240,"16"-9"1,6-5-1650,-3 1-774,10-5 0,2 0 511,-7 3 3,9-2 669,-2 2 0,-17 6 0,5-1 0</inkml:trace>
  <inkml:trace contextRef="#ctx0" brushRef="#br0" timeOffset="88954">11321 7234 6966,'4'6'884,"-1"-2"1925,-3-4-1292,0 0-836,-16-29-566,7 21 18,-7-9 0,-5 4-205,0 15 1,-1 4 71,1-2 0,0 1-1195,-5 4 1,2 2 1203,-8 9-1,17-9 1,-1 2-291,-2 4 0,0 4 0,0 1 149,3 1 1,0 2 0,1 1 26,-2 3 1,1 1-1,2-1 1,-1 8 0,6-3-176,6-10 0,3-3-428,5 6-201,5-3-438,2-10 1,2 0-207,7 3 1554,-1-7 0,-1-2 0,-6-4 0,3-1 0</inkml:trace>
  <inkml:trace contextRef="#ctx0" brushRef="#br0" timeOffset="89755">11485 7480 9642,'-10'-1'717,"-11"9"0,-1 5-584,7 2 0,1 1-1772,-9 2 1,1 1 359,7 0 1,4-1 1188,4 0-122,2-1 94,3-3 355,5 3-811,6-7 336,2-1-73,3-7-98,4-5 373,-3-1-37,5-4-221,-2-4-115,-4 3 1332,2-4-1234,-7 5 129,-2 1 118,-6 1 64,8 0 3,-9 2 618,8-1 2655,-7 3-2605,0 0 829,-1 1-1376,-2 0 385,0-1-380,-1 0-56,0 1-40,2 0-705,-1 1 672,2-2 84,0 1 34,0-1 428,-2 0-582,1 1-289,0 0 781,-2 2-237,2 0-65,-1 0-73,1 1 95,-1 19-285,2 9 106,1 4-106,3 0 0,-3-18 8,11-2-1512,2 4 1613,22-17 0,-15 7 0,1-15 0</inkml:trace>
  <inkml:trace contextRef="#ctx0" brushRef="#br0" timeOffset="90154">11704 7508 1700,'1'6'1083,"0"-1"1701,-1-5-2860,-12 48 59,9-24-5,-4 4 0,2-2-60,6-11 1399,2-11-1323,1-2 611,3-1-1551,9-9 545,-3 0-47,6-9 3311,-3-4-2818,0-5 576,-2 6 71,-5 6-216,-7 16-132,-3 15-316,1 8-1065,-1 1 947,1 2-338,2-4-73,1-8-1252,7 4 614,-2-13 372,6-1 0,-10-5 0,1-1 1</inkml:trace>
  <inkml:trace contextRef="#ctx0" brushRef="#br0" timeOffset="90355">12100 7453 9640,'-4'-1'2237,"1"0"-1856,3 1-54,-40 39-455,28-21 1,0 1-431,-12 7 1,2 0 347,7 9 30,13-20-436,1-3-1901,10 3 2517,9-7 0,-5 1 0,4-7 0</inkml:trace>
  <inkml:trace contextRef="#ctx0" brushRef="#br0" timeOffset="90705">12278 7549 9133,'1'6'2313,"-1"-1"-1443,0-5-676,-37 37-486,19-8-377,-3-6 1,2 1 503,10 0 233,9-17-432,0-1-737,7-2-63,3-8 707,11-1 46,-4-8 55,1 1 1511,4-16 205,-11 13-886,5-6 44,-14 18-90,-2 4 378,0 10-957,3 14-6,0-3-251,4 5-292,-1-17-84,-5-3-2493,16-1 2731,-8-3 0,7-1 0,-9-2 0</inkml:trace>
  <inkml:trace contextRef="#ctx0" brushRef="#br0" timeOffset="90959">12592 7480 1962,'-1'-6'3276,"0"1"0,1 5-2659,-36 16-785,21 1 0,1 2 63,-8-6 0,2 1 124,7 6 0,6-3-481,7-9 865,-3-2-957,17 6 2632,-8 0-2078,13 3 2,-10 0-55,-2 4 588,-3 8-3812,-5 6 2457,-2-10 1,-2-7 0,3-15 0</inkml:trace>
  <inkml:trace contextRef="#ctx0" brushRef="#br0" timeOffset="91112">12647 7603 10424,'3'3'1408,"0"-1"-1299,-3-2-3012,-8 33 1069,6-22 1834,-7 26 0,8-32 0,1-2 0</inkml:trace>
  <inkml:trace contextRef="#ctx0" brushRef="#br0" timeOffset="91609">12633 7467 2044,'8'5'154,"-2"0"2268,-6-5-4353,0 0 1592,36-1 274,-18 2 628,5-1 0,1 1-757,-5 1 708,2 0 1,1 1 143,1 1-185,11 3 2803,-27-4-1973,-6 0-802,-1-1 563,-8 11-540,-8 15-379,0-1-294,6-9 0,1 0 121,1 2-42,-4-1-384,13 10 82,-3-14 44,12 4 1,-2-16 181,-1-4-80,0-2-158,3-3-683,5-11 0,1-3 1014,0 2 53,1-2 0,-3 0 233,-10 5 1577,6 7-346,-10 5-1355,6 11-109,-7 11-190,7 10-667,6-4 502,1-5-74,3-11-36,-7-8 20,0-1-375,14-17 1,-14 12 0,8-11 0</inkml:trace>
  <inkml:trace contextRef="#ctx0" brushRef="#br0" timeOffset="91956">13126 7535 8262,'7'4'3133,"-1"-1"-2886,-13 33-414,5-16 0,0 0 26,-2 4 0,0 0-3136,5 12 1675,2-30 2061,5-2-1456,3-17 504,-1 1-372,6-18 627,-7 12 456,3-1 1,1 0 767,5-1-393,3-5-47,-14 15 219,5 7 363,-12 17-1069,9 16-140,-7 0 16,-2 6-69,0-18 3145,1 1-3795,5-2-655,4-4 1293,1-6 29,5-11 16,-7 0-92,9-6-1605,-9 7 978,2-2 1,-7 5 0,-3 0 0</inkml:trace>
  <inkml:trace contextRef="#ctx0" brushRef="#br0" timeOffset="92955">13973 7261 11317,'-5'33'-91,"1"1"0,-1-1 1,0 0-1,-1 5 0,1-1 3,3-1 1,2 1-1,2-6-931,4 2 902,0-6 373,4 4-251,1-16-5,2-3-87,-1-17-123,-3-7-59,2-5 0,2-4 465,3-4 0,-1-1-1054,-1 4 0,0 0 1035,-1 0 1,-1 6 105,-8 11 0,-1 3 943,2 16-1282,5 20-53,0-1-348,-1-7 0,2 0 213,4-4 1251,2-7 0,3-3-715,13-12-110,1-2 36,-7-17 252,-15-12-348,-7 13 0,-2-2-105,0-18 0,-3-1-517,0 14 1,-1 2 462,-2-9 1,0 2 534,-3 9-806,-1 2-2282,-7-9 2590,3 7 0,-1 1 0,6 12 0</inkml:trace>
  <inkml:trace contextRef="#ctx0" brushRef="#br0" timeOffset="93304">14520 7234 11084,'-2'24'895,"1"-1"0,1 10-895,-5-4 0,-1 3-114,3 4 1,1 0 71,0-4 0,0 0-970,0 2 1,0-2 1029,0-10 0,0-3 655,-1-7-2241,1-6 1132,8-22 189,0 1 130,8-19 75,-2 10 278,6 1 1,1 1 71,5-1-222,-6 5 1,0 3 132,-4 11 542,-5 13 886,-4 18-1696,-3-5 0,0 2-43,0 13-380,-2-15 0,2-3 472,11-7 0,-7-2 0,5-5 0</inkml:trace>
  <inkml:trace contextRef="#ctx0" brushRef="#br0" timeOffset="93422">14835 7508 10387,'1'4'2305,"0"0"-3137,-7 32-277,5-22 302,-2 7 1,0-1-1137,4-13 1943,0-1 0,0-4 0,-1 0 0</inkml:trace>
  <inkml:trace contextRef="#ctx0" brushRef="#br0" timeOffset="93557">14794 7289 4853,'5'4'-820,"0"-1"1,-5-3 0,0 0 0</inkml:trace>
  <inkml:trace contextRef="#ctx0" brushRef="#br0" timeOffset="93737">15012 7330 10026,'-2'32'1052,"-1"0"1,1-2 0,-1-3-1053,0 1-335,2-5 1,0 2-538,0-3 0,1-2 289,-1 2 1,2-1 582,-1 7 0,0-22 0,0-1 0</inkml:trace>
  <inkml:trace contextRef="#ctx0" brushRef="#br0" timeOffset="94059">14985 7521 8546,'4'2'714,"0"-1"-592,14 6 1,4 2-195,-2-5 72,3 1 1,5 1 0,-2-4-536,-2-8 1,0-2 285,0 3 0,-1-2 16,-4-1 1,-3-2 697,-6-1-510,-3 0-2531,-4 0 3158,-3-1 415,-3 4-306,-5-1-146,-1 6-310,-2 2-98,3 2-2,-1 3 3141,-9 25-2119,9 9-1157,2-17 0,1 0-25,8 15-31,3-20-1583,11-1 1,4-4 1017,4-4 0,10 9 1,-22-21-1</inkml:trace>
  <inkml:trace contextRef="#ctx0" brushRef="#br0" timeOffset="94355">15587 7261 12907,'4'7'704,"0"-2"-489,7 25-292,-8-6 1,-2 3 0,0 2-94,1 6 1,-2 2 0,-1 0-838,-2-2 1,-1 1-1,-1-2 883,0-5 0,1 0 0,-3-5-107,-5-3 0,0-3 31,-4 17 200,-10-9 0,-2-1 0,7-3 0,0-6 0,0 0 0</inkml:trace>
  <inkml:trace contextRef="#ctx0" brushRef="#br0" timeOffset="94655">13713 7343 11392,'-4'0'1501,"-9"16"1,0 9-1319,8 5 0,3 3-491,-1 1 0,0 4 1,2-2-786,2-7 1,2-2 0,2-1-366,6 12 1,2-4-50,2 0 1185,-4-12 1,0-2 0,-1 0 0,3 4-1</inkml:trace>
  <inkml:trace contextRef="#ctx0" brushRef="#br0" timeOffset="97943">11567 8451 8161,'6'-3'3276,"-2"0"-1389,-4 3-1597,-41 4 339,15 10-587,1-9 0,2 2-42,4 11-215,13-4 36,3-4 8,2 1-137,4-2-603,15 10 628,-4-6 48,7 9-118,8-1 281,-14-3 69,2-3 0,-1 4 165,-8 1 1,-3 0 55,5 14 236,-11 4 313,-11-15-2335,0-7 1580,-6 2-12,6-9-2793,-6-2 2793,9-9 0,-2 4 0,9-8 0</inkml:trace>
  <inkml:trace contextRef="#ctx0" brushRef="#br0" timeOffset="98110">11772 8574 11168,'2'7'1381,"0"-2"-1138,-2-5-52,-10 30-3468,5-15 1983,-1 5 0,0-1 622,2-4 927,1-3-1974,1-1-1558,-1-4 3191,1-2 1,0-2 0,1-3 0</inkml:trace>
  <inkml:trace contextRef="#ctx0" brushRef="#br0" timeOffset="98256">11704 8396 12498,'3'-2'303,"0"0"-944,-3 2-1944,52 8-692,-29-2 3108,14 2 0,-1 0 0,-21-3 0,3 3 0</inkml:trace>
  <inkml:trace contextRef="#ctx0" brushRef="#br0" timeOffset="98574">11991 8478 7668,'5'9'2562,"0"-2"-1915,-5-7-174,0 0 155,-13 37-1630,5-17 1156,-5 5 0,1 1 179,5-2-25,-8 1-47,11-2 166,-6 5-806,4-4 63,0-6-146,9-6 81,1-11-8,5-1-121,1-3-845,9-9 543,-6-4 0,0-2 759,9-10 323,-13 9 1,-2 0-16,6 0 165,-12 2 44,8 4 91,-6 3 1211,-2 4-1323,-1 17-387,1-1-53,-1 16-76,0 5-890,3 5 64,1-6 437,4-3-649,-1-19-23,1-4 39,0-2 1095,2-3 0,-6 0 0,1 0 0</inkml:trace>
  <inkml:trace contextRef="#ctx0" brushRef="#br0" timeOffset="98889">12251 8588 10572,'6'7'1400,"-1"-1"-1173,-5 27-1291,1 2 900,0-14 0,0 0-79,1 6 215,0-25 400,1-4-226,0-3-102,2-5-80,2-13 33,-1 3-20,1 1 1,2-2 190,2 1 0,1 0 115,6-11 6,4 2-7,-13 23-38,-1 3 28,-1 2-1,-1 5-19,-6 3 119,14 28-374,-13-9-16,5-4 1,0 0-178,-5 14-1617,0-11 1208,-1 4-294,0-12-2378,0 0 2457,0-5 1,0-3 0,0-6 0</inkml:trace>
  <inkml:trace contextRef="#ctx0" brushRef="#br0" timeOffset="100742">12989 8301 4719,'7'5'1539,"-1"-2"1201,-6-3-2472,-26 33-268,12-9 112,-3 3 0,-1 1-139,10-9 1,1 1-802,-5 16 1,1 1 741,4-15 1,1 0-173,-4 11 0,2-2 1076,1-7-1361,2-4-266,2-5-210,0-4-1157,3-4 2176,2-10 0,1-3 0</inkml:trace>
  <inkml:trace contextRef="#ctx0" brushRef="#br0" timeOffset="100908">12934 8506 1376,'7'2'1638,"7"-15"0,3-5-1426,2-1-32,-2 0 1,0 1 1490,0 8-1411,-8 11 1191,0 5-1150,0 13 0,0 4-301,3 11-57,-2-3 0,-2 0 8,-3-10 0,0-2-20,-1 1 0,0-1 2380,4 17-2746,-3-15 1,-1-1-2843,2 12 1651,-2-5 680,-2-12-295,-4-11 1241,-7-2 0,6-2 0,-5 0 0</inkml:trace>
  <inkml:trace contextRef="#ctx0" brushRef="#br0" timeOffset="101057">12975 8602 8682,'2'6'3276,"-1"-1"-2932,-1-5-478,42-24-962,-20 15 0,1-1 435,7-5 0,1 0-656,-5 5 1,-3 3 1316,-1 0 0,-9 3 0,-4 2 0</inkml:trace>
  <inkml:trace contextRef="#ctx0" brushRef="#br0" timeOffset="101708">13331 8574 8399,'2'7'1117,"-6"14"1,-2 3-729,0-3-276,-2 5 1,1-1-103,3-5-11,1-4-73,1-5-372,2-2 170,0-5 43,14-31 232,-6 9-28,3-9 0,2-3 26,-2 1 1,0 2-2,-2 3 1,0 2-143,3-5 0,-1 4 109,0 3-12,-1 5 48,-2 5 48,-2 4 142,-1 4 409,0 10-389,-3 13-210,0 4 0,-2 9 0,0-8-8,0-2-9,-2 6-98,1-7 26,0-6-102,1-8 63,4-12 2,-1-3 171,5-6-255,0-4-3067,7-15 3100,-7 13 1,1-1 176,0 1 0,0-1-98,0-4 0,0 3 317,8-1 8,-5-1-45,2 14 926,-6 9-716,-5 6-176,1 9-62,-4 4-123,1 3-2196,-1 3 2129,0-1-26,2-1-249,2-4 1,0-1 246,3 4-9,5 9 1919,-9-22-1964,12-2-72,-7-3-28,12-3 225,-4-1-981,20-12 3021,-10 0-2207,-6 1 1,0-2-87,-3-7 55,11-3 132,-10-1 59,8-1 73,-8 0-963,-8 4 0,0 1 1153,-1-3 202,1-8 17,-12 24-18,-3 2-172,-4 3-94,-11 4 600,1 9-236,1 2 0,1 2-419,-1 10-387,6-9 0,2 0 244,5 2 2807,3-1-2896,1-1-209,2-1-2979,10 8 1790,-2-11 100,7 6 21,-6-13 1610,5-3 0,-9-2 1,3 0-1</inkml:trace>
  <inkml:trace contextRef="#ctx0" brushRef="#br0" timeOffset="102215">14110 8478 10550,'-8'-1'865,"2"0"-829,6 1 51,0 0-87,-4 32-118,0-11 1,-1 1 114,1 3 0,-1 1 3,0-2 0,-1-2 90,-1 4 19,3-10 353,-1 0-630,6-15-22,4-12 108,2-6 26,5-10-1368,0 2 1419,1-3-40,2-1-1503,-1 5 1,0-1 1040,4-5 147,-4 8 1,-1 1-1887,4-1 550,-6 8 1696,2-1 0,-9 11 0,-1 1 0</inkml:trace>
  <inkml:trace contextRef="#ctx0" brushRef="#br0" timeOffset="102349">14315 8520 5936,'1'34'2733,"-1"-12"-2660,0 0 0,0 0-73,0 2 577,-1-2-1017,-1-5-2837,1 0 0,0-8 2756,-1-3 1,1-5-1,0-2 1</inkml:trace>
  <inkml:trace contextRef="#ctx0" brushRef="#br0" timeOffset="102494">14274 8287 6555,'-8'-7'522,"2"1"1774,6 6-3851,0 0 1555,48 13 0,-35-10 0,11 3 0,0 1 0</inkml:trace>
  <inkml:trace contextRef="#ctx0" brushRef="#br0" timeOffset="102809">14629 8451 11126,'-9'2'1638,"-13"14"0,-1 5-411,6-3-1413,-10 4 1,0 2 202,10 2-70,-1-7-26,11 3 26,2-10-495,5 3 271,2-7 102,3 2-114,2-8 12,3-1-56,1-4-326,10-10 306,-6-1 0,-1-1 370,11-9-202,-6-7 395,-6 20 151,-10 3 20,7 2 25,-8 4 423,-1 4-210,-1 10-504,0 2-121,0 18-55,0-12-200,-1 12-528,1-13 360,2-3-576,0-7-557,2-6-124,0-2 1686,4-5 0,-4 2 0,1-2 0</inkml:trace>
  <inkml:trace contextRef="#ctx0" brushRef="#br0" timeOffset="103357">14411 8492 13286,'-18'30'-185,"1"0"0,0-7 1,5-2 66,15 10-8,-3-15-3151,4 5 1573,1-6 1399,4 3-2972,18-4 1737,-5-8-754,13 2 2294,-6-12 0,-15 2 0,2-2 0</inkml:trace>
  <inkml:trace contextRef="#ctx0" brushRef="#br0" timeOffset="103775">14903 8451 10673,'-10'-4'2801,"2"1"-2423,8 3-266,-23 52-213,15-29-1394,-5 9 0,1 0 1442,8-10 632,1-2-669,2-3-110,-1 2 60,2-7-78,0-3-45,2-7 2243,2-5-2235,3-4-81,2-4-17,2-5-34,3-5 1,1 0-14,5-7 400,-4 5 0,-1 2 190,4 1 146,-3 4 0,-1 3 28,-3 5 415,-8 4 465,8 13-956,-12 2 34,10 24-277,-9-10-82,2 0 1,1 0-460,14 9-142,-1 0-158,9-15-1601,5-16 759,-5-5 1638,9-3 0,-20 1 0,-6 0 0</inkml:trace>
  <inkml:trace contextRef="#ctx0" brushRef="#br0" timeOffset="104241">10801 9819 11065,'7'2'3276,"-2"0"-2786,-5-2-142,0 0-346,-1 30 4,-2-8-9,0 3 0,-2 6 1,1-3-56,-1-7 1,-1 1-655,-2 12 0,0 0 157,-2-1-103,2-4-325,1-4-431,3-5-398,1-6 1065,2-5 1,0-5 0,1-2 0</inkml:trace>
  <inkml:trace contextRef="#ctx0" brushRef="#br0" timeOffset="104426">10979 9668 8439,'27'-23'781,"0"0"0,1 1 0,-2 8-4058,0 22 2977,-1 6 488,-5 17 921,-8 5-1091,-5-4 1,-1 1-19,-1-7 0,-1 1-1,1 7-1,-1 2-55,-2-9 0,-2 1 0,1-3-86,0 0 1,0-1-26,-1 11 0,-1-2-356,-1-7-1375,-6 2 650,2-11-355,-5-1 1604,3-10 0,2-5 0,3 0 0</inkml:trace>
  <inkml:trace contextRef="#ctx0" brushRef="#br0" timeOffset="104547">11061 9983 8629,'3'4'2940,"-1"0"-1607,-2-4-1263,39-43-196,-19 28-421,6-9 1,1 1-216,-1 15-877,-6 1 1,1 1-1639,12-4 3235,-3 0 0,-2 1 0,-7 2 0,6-3 0</inkml:trace>
  <inkml:trace contextRef="#ctx0" brushRef="#br0" timeOffset="104792">11731 9449 13726,'-8'-6'1842,"2"0"-1904,6 6-44,-35 43-3171,18-14 2466,3-8 1,-3 3 0,3-1 792,4 0 0,2 0-440,-1 1 0,1 1 404,0 0 1,1 1 501,0-1 0,1 2-561,2 2 0,0 4 0,1-3-517,0-1 1,1-1 470,0 1 0,0 1 1,1-4-481,3 12-187,1-2-163,2-6-83,1-2-3,-1-6 1075,1 1 0,-4-12 0,1-1 0</inkml:trace>
  <inkml:trace contextRef="#ctx0" brushRef="#br0" timeOffset="104958">11458 9901 12885,'3'1'2005,"-1"-1"-1862,-2 0-163,43-15-69,-20 9-54,5-3 0,3-1-1179,-6 4 0,-3 0-240,8-2 364,-8 2 1,-1 0-920,-3 1 2117,-3 0 0,-8 3 0,-1 0 0</inkml:trace>
  <inkml:trace contextRef="#ctx0" brushRef="#br0" timeOffset="105417">11854 9887 8517,'5'2'957,"-1"-1"-783,-8 30-121,3 2-53,-1-11 0,0 0 191,2 10 982,-1-19-428,0-5-57,-2-1-217,2-6 260,-3-2-406,1-2-191,-2-3-8,2-4 196,1-20-187,1 8-46,4-16-7,8 4-130,2 8-50,-2 7 0,3-1-319,0 5 0,0 0-306,9-8-997,2 4 396,-14 14-143,-1 3 1467,2 2 0,-6 1 0,1 0 0</inkml:trace>
  <inkml:trace contextRef="#ctx0" brushRef="#br0" timeOffset="105648">12073 9996 10866,'-3'-6'521,"2"1"-3798,1 5 597,-9 40 1806,7-23 337,-3 7 1,1 0-357,6-12 1410,1-3-808,0-1 137,0-4 42,-2-1 2675,-1-3-2563,0-9 0,0 7 0,0-8 0</inkml:trace>
  <inkml:trace contextRef="#ctx0" brushRef="#br0" timeOffset="105809">12045 9614 12353,'7'7'1174,"-2"-1"-1174,-5-6-3277,0 0 1631,19 19-1631,-11-10 2631,17 19 1,-22-22-1,2 2 1</inkml:trace>
  <inkml:trace contextRef="#ctx0" brushRef="#br0" timeOffset="106010">12333 9901 10073,'-3'-3'2495,"1"1"-1311,2 2-1184,-28 31-3277,17-13 2628,-8 13 1,1 2 648,11-6 615,2-7 1,1 0-840,3-3-89,1-3-118,2-3 869,2-3-2693,13-3 1476,-3-5-260,10-4-165,-7-7 2023,9-10 0,-14 11 0,4-5 0</inkml:trace>
  <inkml:trace contextRef="#ctx0" brushRef="#br0" timeOffset="106361">12565 9846 10177,'8'-5'3276,"-1"2"-1536,-7 3-1446,0 0-132,-39 50-268,24-16-1424,-7-2 1,3 1 1361,13-2-334,5-7 54,3-9-11,0 1-536,6-9 485,-1-4 130,4-2-74,-3-6-775,5-12 781,-2 1 2437,4-19-1650,-5 7 266,-3 1-140,-8 6 36,7 12-83,-10 4-71,11 2-157,-6 1 54,1 2 274,2 7-356,0 0-117,2 6-39,0-1-6,0 0-126,4 4 72,-2-5-46,3 3-3177,3-4 1764,-4-5 657,-1 0-127,6-4-1691,-4-8 2674,6-1 0,-7-1 0,-5 2 0</inkml:trace>
  <inkml:trace contextRef="#ctx0" brushRef="#br0" timeOffset="106692">12797 9846 3437,'6'8'2041,"-1"-2"1235,-5-6-2580,0 0-318,3 30-106,-2-13-145,1 3 1,0 1 920,0 0-712,3 16-176,-1-15 484,1 11-504,-1-18 1345,-2-6-1636,0-1 5,1-7-510,6-9 365,-1-1 56,7-10 44,-3-1 29,1-2 109,2-2 53,1 0 109,0 3 731,9-4-640,-10 13-13,3-1 541,-8 22-619,-4 1-50,3 12-108,-9-3 0,1 1-102,8 4-425,-8 15 80,10-23-84,-7-2-235,1-2-411,1-3-85,1-3-1966,16-4 2457,-8-6 1,6 3 0,-15-5 0</inkml:trace>
  <inkml:trace contextRef="#ctx0" brushRef="#br0" timeOffset="106892">14055 9764 15744,'-17'21'17,"0"0"0,0 0-408,2 2 1,4-2-1030,8-7-552,2-4 1152,7-3 1,-4-3 0,4-2 0</inkml:trace>
  <inkml:trace contextRef="#ctx0" brushRef="#br0" timeOffset="107009">14151 9778 13123,'6'9'1288,"-1"-2"-1100,-11 13 0,-7 2-1129,-2-3-27,5 7 0,0-1 968,-6-5 0,16-10 0,-7-1 0</inkml:trace>
  <inkml:trace contextRef="#ctx0" brushRef="#br0" timeOffset="111465">10856 10913 4018,'7'3'3276,"-2"0"-340,-5-3-2208,0 0-272,-16 57-403,9-21-186,0-10 0,-1 5 0,2-3 178,2-1 0,0-2-23,-3 2 1,0 1-19,6-1 0,0 1-4,-5-1 0,1-1 355,5-1 0,1 0-659,-4 12 1,-2-2-21,3-15 1,1 0 29,-2 8 1,0-4-1314,3-11-535,-1-5 1108,1-5 0,0-3 0</inkml:trace>
  <inkml:trace contextRef="#ctx0" brushRef="#br0" timeOffset="111644">10842 11214 12406,'7'7'1384,"-2"-2"-1180,-5-5-302,40-11-496,-18 6-272,6-2 1,1 0-6,-1 0-221,-8 1 0,-1 0-317,3-4 835,-3 4 0,-1-2-169,-3-9 0,1 9 0,-7-2 0</inkml:trace>
  <inkml:trace contextRef="#ctx0" brushRef="#br0" timeOffset="111795">11129 10981 7778,'4'7'3276,"-1"-2"-635,-3-5-1689,0 0-639,-11 38-125,5-12-113,-2 2 1,0 5-682,1 4 0,1 0 561,2-14 0,1 0-8,-3 13 0,1-2-327,2-12 1,1-3-495,-1 8-555,1 2-1848,2-14 2457,2-9 1,-1 0 0,1-6 0</inkml:trace>
  <inkml:trace contextRef="#ctx0" brushRef="#br0" timeOffset="111944">11239 11323 12437,'-5'24'-506,"0"1"0,0-4 0,3-2-314,4-7 1,-1-6 0,1-1 0</inkml:trace>
  <inkml:trace contextRef="#ctx0" brushRef="#br0" timeOffset="112094">11252 11022 12241,'0'7'-846,"0"-1"437,0-6-192,0 0 0,0 0 0</inkml:trace>
  <inkml:trace contextRef="#ctx0" brushRef="#br0" timeOffset="112361">11498 11159 14333,'-17'1'1050,"-12"10"0,2 4-1263,14-4-1056,-10 5 0,3 0 779,17-6-57,11 9 108,-1-8 402,7 5-206,2-7 243,-4-4 2,4 2-2,-5-3 9,8 8 52,-8-4 1204,5 7-976,-13-5-2684,-4 4 2798,-10-3-109,6 3-1057,-28 3 254,21-6-443,-18 5-720,16-11 1672,2-1 0,5-2 0,1-1 0</inkml:trace>
  <inkml:trace contextRef="#ctx0" brushRef="#br0" timeOffset="112593">11676 11200 13989,'3'3'1208,"-6"14"0,-3 4-1208,1 2-565,-2 3 1,1 2 478,3 5 362,0 2-573,2-3 0,0 1-85,1-13 1,-1 0 185,1 11 0,0-1-1571,0-3 946,0-2-56,0-4-593,0-4 30,0-5 766,0-3 1,0-5 0,0-2-1</inkml:trace>
  <inkml:trace contextRef="#ctx0" brushRef="#br0" timeOffset="112777">11649 11432 8492,'10'-21'1180,"-1"0"0,11-12-1180,-8 11 0,0 1-48,9-4-159,-2 9 468,7 12-26,-10 3 36,0 15 21,-14 2 144,-3 2-17,-5 1 0,-4 0-419,-8 4-786,8-4 0,0-2 181,-11-1-1660,7 1 249,1-7 2016,-2-1 0,11-8 0,1-1 0</inkml:trace>
  <inkml:trace contextRef="#ctx0" brushRef="#br0" timeOffset="113127">12059 11227 11252,'4'0'3276,"-1"0"-1659,-3 0-1388,-27 0 9,6 8-220,-1-3 1,0 1-73,-2 10-203,2 6 80,13-10-7,0 3-1457,9 1 1157,3-8-4,5 3 28,1-10 161,1-1 55,2-3 199,-6-1 45,12-3-11,0-4 11,3 6 0,0-2 93,-11 7-4,0 2-33,-1 2-56,0 4 0,0 2-238,0 6-494,-2-4 259,0 2-199,-3-6-1131,-1-3 389,-1-2-294,0-2 1708,-1-5 0,0 3 0,-1-3 0</inkml:trace>
  <inkml:trace contextRef="#ctx0" brushRef="#br0" timeOffset="113989">12223 11132 11042,'7'2'1308,"-1"0"-1165,-8 31-23,1-13-120,0 2 0,0 3-770,1 4 0,0-2 770,0 2-299,1-5 0,-1-1 181,1-12 174,-1-4-56,0-3 174,0-2-84,0-2-152,0-9 252,0 2 280,0-9-369,3-4-104,-1 7 3,3-7 3,4-2 151,-3 8 64,4-7 62,-6 11 336,2-1-515,-3 5-202,1-3 20,-2 7-17,0 0 25,0 1-8,1 0-28,0 0-45,2 0-174,6-2 278,0 2 38,3-1-49,-2 2-40,-3 2 70,1 3 31,0 3-17,2 13-100,-2 6 162,-8 2-37,8 1-941,-14-11 1294,10-2-168,17-34 0,9-18 1,-7 18-445,-17 37 1,-2-2 46,1-32 0,2-22 1,2-13-1,-2-6 1,-2 4-1,-4 12 1,-6 20-1,-11 21 1,8-35-1,1 0 0,-1 0 1,0 1-1,0-1 1,1 0-1</inkml:trace>
  <inkml:trace contextRef="#ctx0" brushRef="#br0" timeOffset="114861">12893 11131 10034,'-3'-7'3276,"1"1"-3198,-17 8 1,-3 5 128,4 0-207,-7 0 0,1 3-3277,10 5 2768,1 4 549,2 2 65,4 1 1,1 0-100,0 6-4,2-7 1,1-1 3,8 4-14,1-8-118,6 3-314,10-8-436,-1-9 1,2-2-669,14 0 848,-13-4 0,0-2 696,-5-2 0,-3-1 0,1 0 0,3-2 0</inkml:trace>
  <inkml:trace contextRef="#ctx0" brushRef="#br0" timeOffset="116729">10993 8191 13639,'5'1'492,"-1"-1"-379,19-4 1,7-2-1436,-10 3 1,0 0 1322,9-2 0,4-1 0,-2 1-796,7-1 1,-1 1 793,-8 0 0,0 1 0,2 0-20,-3 0 0,3 0 1,0-1-1,1 1 1,1 0-438,1-1 1,2 1-1,0-1 1,0 1 0,-1-1 323,2 1 0,-1-1 0,0 1 0,0 0 0,-1 0-221,-1 0 1,-1 1 0,-1-1 0,0 1 0,-2 1-37,9-1 1,-2 2 0,-1-1-400,-4 1 1,-1 0 0,1 1 203,-2-1 1,0 1 0,0 1 585,-1 1 0,0 0 0,-4 0 0,13 0 0,-2 4 0</inkml:trace>
  <inkml:trace contextRef="#ctx0" brushRef="#br0" timeOffset="117036">11704 9778 13297,'24'-13'80,"0"0"1,1 0 0,-2 0 0,1 1 0,2 2-158,4 1 1,2 1 0,1 1-1,-1 1-743,-3 0 1,-1 0 0,1 1 0,0 0-1,6-2 1,1 0 0,1 1 0,-3 0 560,2 2 0,-2 0 0,-3 1-336,5 1 0,-2 1-121,0 0 1,-1 0-557,-3 0 0,-1 1 1272,2 2 0,-2 0 0,0-1 0,-3 3 0</inkml:trace>
  <inkml:trace contextRef="#ctx0" brushRef="#br0" timeOffset="117368">10924 10516 13358,'34'-1'133,"0"0"1,0-1 0,0 1 0,0 0 0,-4 0 0,-1 1-1,-1-1 1,1 0-954,6-1 1,1-1 0,0 0 0,-4 1 192,-4 1 1,-2 0 0,0 0 857,4 1 0,0-1 1,5 1-378,-4 1 0,6 1 0,1 1 0,1 0 0,-1 0 0,-5 0-330,0-1 1,-4 0 0,0 0 0,4 1 298,1 0 1,3 1 0,2 0 0,0 0-1,-3 0 1,-5 0-513,1 0 1,-4 1-1,0 0-390,7 3 0,2-1 0,-3 2 1185,-6-2 1,-2 0 0,-1 0 0,9 2 0,-4 0 0,-3 1 0</inkml:trace>
  <inkml:trace contextRef="#ctx0" brushRef="#br0" timeOffset="117697">11334 11911 9555,'0'-6'-454,"-1"0"2481,1 6-1702,39 23-271,-12-19 0,3-4 1,1 2-1136,0 5 1,-1 1 0,2-3 1089,-1-3 0,1-3 0,0-1 1,-2 0 148,-1 1 0,-3-1 0,4 0-185,3 0 0,4 0 0,2 1 0,-1-1 0,-3 1-374,2 0 0,-2 0 1,5 0-69,-8 0 1,5 0 0,3 0 0,0 1 0,0-1 0,-4 1 0,-4 0 103,5 0 1,-5 0 0,1 0 0,-1 0 0,2 0 0,-2 0 0,-6 0 0,10 0 0</inkml:trace>
  <inkml:trace contextRef="#ctx0" brushRef="#br0" timeOffset="118546">10036 7986 7856,'-2'-3'3276,"0"32"-2538,1-3 0,1 6 1,0-1-1832,0-2 1,0 0 0,0 2 510,-1-1 0,0 2 1,0 1-1,0 1 591,1 0 0,2 2 0,-1 0 0,0 1 0,-2-2-202,-1-3 1,-2-1-1,0 0 1,0 1-1,1 0 193,0 6 0,2 2 0,0-1 0,-1 0 0,-1-2 8,-3-1 0,-1-1 0,0-2 0,0-2 9,-1 0 1,0-2 0,-1-1-1,1 1 1,-1-1 0,0 0-18,0-1 0,0-1 0,-1 2-298,0-2 0,0 2 1,0 0-1,-1 0 262,-2 8 1,-1 0 0,1 0 4,0-1 0,-1 0 0,2-1 227,1-5 0,1 0 1,1-1-437,0 6 1,2-2 121,3-9 1,1-2 759,-2 4 0,4-2-1633,12-2-801,7-13 2088,17-6-78,1-8 32,-5 3 1,2 2-106,-9 3 1,1 2-65,9 1 1,2 6-12,-9 7 0,0 6 0,0 3 0,-3-2-70,-1 0 0,-2-1 0,1 4-286,-2-3 0,2 3 1,0 2-1,-2 0 1,-3-2 263,0 7 1,-3-1-1,-1 3-229,-4-5 0,1 3 1,-1 1-1,0 0 1,-2-2 275,1 1 0,-1-2 0,-1 1 1,0 1 77,0-1 0,0 2 0,0 0 0,-2 2 1,0 0 244,-2-1 1,-2 2 0,0 1-1,0-1 1,-1-1 0,0-3-271,0 3 0,0-3 1,0-1-1,-1 4-58,0-4 1,0 4 0,0 0-1,0 0 1,-1-2 0,0-3 166,-1 4 1,-1-4 0,0 2-292,0-2 1,0 3-1,0-1 1,1-1-85,-1 0 1,0-2 0,1 2-85,0-5 1,0 1-1,0 1 1,1 0 271,1 4 0,0 0 0,1-1 0,0-5 0,0-1 0,-1-1 0,2 3 0,-1 0 0,1 0 0</inkml:trace>
  <inkml:trace contextRef="#ctx0" brushRef="#br0" timeOffset="122347">20454 4143 7764,'4'0'1442,"-1"0"750,-3 0-1666,1 0-262,1 0 63,-1 0-282,-7 0 45,-1 0 19,-13 0 109,3 0-148,-6 0 48,0 0 95,-3 0 0,-1 1-95,-9 2-1757,6-1 1,0 1 1612,-6 3 27,17-3 1,-1 1-152,0 1 0,-1-1 151,0 1 1,-1 1 34,0 0 0,-2 1-20,-4 2 0,-4 2 0,1 1-14,3 0 1,1 0 0,-1 0-370,-4 2 0,-2 1 0,0 1 421,0 2 0,0 3 1,2-2-607,8-6 1,2 0 0,0 0 613,-3 5 1,-1 1-1,-1 1-27,4-2 1,-2 1 0,0 1 0,0 1 0,2-1-30,-3 4 1,3 1-1,-1-1 1,-1 2-7,1-3 0,-2 2 0,0 0 0,0-1 0,3 0-99,-1 2 0,1-1 0,2 1 0,-1 0 110,1 3 0,0 0 0,0 1 0,1-1 25,-2 1 1,0 0 0,-1 4 38,8-8 0,0 3 0,-1 2 0,0 2 1,0-1-1,1 0 0,1-2-147,-1 3 0,1-1 0,0-1 0,1 1 0,-1 1 94,1-1 0,0 1 1,-1 0-1,1 0 1,1 0-1,2-2 4,-1 8 1,2-2 0,1-1 0,0-2-25,-1 1 1,0-2 0,3 1 344,2-2 1,2 1 0,0 2-327,0-2 0,-1 3 1,1 1-1,1 1 0,1-1-161,2-5 1,1 0 0,1 0 0,0 1 0,0-1 0,-1 0 128,1 7 1,-2 0-1,1 0 1,1-1-1,2 0 34,1-4 0,1 1 1,0-1-1,1-2 1,0-3-25,2 1 0,0-3 0,1 0 1,0 0 0,0 1 0,1-1-1,-1-1 0,1 0 0,3 2-11,-1-3 0,2 4 1,2 0-1,0-1 0,-1 0 11,3 1 0,-1-1 1,1 0-1,1 1-10,-2-2 1,0 1-1,1 1 1,0-2-1,-1-2 2,0-1 0,1-1 0,-2-1 0,0-2-198,1 0 0,-1-1 0,-1 0 170,9 8 1,0 0 33,-6-10 0,2 0 0,0 0-18,-3-1 1,-1 0 0,3 0 4,3 0 1,3 0-1,1 0 1,0 0 6,1 0 0,1 0 0,0 0 0,0 0 8,-1-1 0,0 1 1,0-1-1,0 0-24,3-1 0,1-1 0,-1 0 0,-2-1 24,-1-1 0,-1 0 0,0-1 1,4 0 0,1-1 0,0 1 0,-3-1 0,0-1 0,4 2-27,-7-4 1,4 2 0,0-1 0,2 1 0,-1-1 0,0 0 26,1 0 1,0 0-1,-1 0 1,1-1 0,1 1 6,-1 0 1,1-1-1,0 1 1,0 0-1,-1-1 1,-1 0 1,6 1 0,-2-2 0,-1 1 0,0-2 37,1 1 0,1-2 0,-2 1 1,-1-1-46,3 0 0,-1-1 0,1 0 157,-3 1 0,1-1 0,1-1 1,0 1-168,0-2 1,0 0-1,0-1 1,1 0-42,-6-1 0,1 0 0,0-1 1,0 0-1,-1 1 10,2-1 1,-1 0 0,0 1 0,0-1 0,0-1 27,-1-1 1,0 1 0,0-2 0,-1 1 0,-1-1-87,9-2 0,-3-1 0,0 0 23,0-1 1,0 0-1,0-1 21,-7 3 0,1-1 0,0 0 1,-1 0-3,-2-1 0,0 1 0,0-1 0,2-1 2,2 0 0,3-1 0,0-1 1,1 0-1,-1 0-99,0-1 1,-1 0 0,0 0 0,0 0 0,0 0 152,0 0 0,0 0 0,0-1 0,-1 1 0,-1 0 93,5-2 1,0-1 0,-2 1-1,0-1 7,-4 0 1,0 0 0,-1 0 0,-1 0-20,0 0 1,-1 1-1,2-3 40,-1-1 1,4-3-1,0-2 1,0 1 0,-3 0-105,-3 1 1,-1 0-1,-1 0 1,1-1-18,-1 2 1,0-1-1,1 0 1,-2 0-1,0 1-40,0-3 0,-1 1 1,-1 0-1,-1 0 40,1-1 0,-1 0 0,0 0 4,1-1 0,0 0 0,0-1 19,0 0 0,0 0 1,0 0 5,-1 0 1,1 1 0,0-3 36,-2 2 1,1-1-1,1-1 1,-2 0 41,-1 0 1,0 0-1,0 0 1,-1 0 38,0 0 1,0 0 0,-1 1 0,-1-1-87,2-4 1,-2 0 0,-2-1 202,-4 1 0,-1 0 0,-2 1-234,2-5 1,-2 0-31,-2 5 0,0 0 0,-1-1-35,-1 1 1,-2 1 0,1 0 134,-1-2 1,0 0-1,1 0-102,-1 0 0,0 0 1,-1 1-28,1 2 0,-1 0 0,0 1 31,-1 0 0,-1 0 0,-1 1 90,-1-4 0,0 1-48,0 5 0,-1-1 0,-1-1-103,-7-5 0,-3 0 1,1 2 293,0-1 0,-2 1-515,0-1 0,-3-2 0,1 3 278,1 5 1,0 1 56,-1 0 1,0-1-61,0 1 1,-1 0 76,0 1 0,0 0-72,1 0 0,-1 0 3,2 4 0,-1-2 0,-1 1 38,0-1 0,-1 0 0,0 0-30,0 1 0,0-1 1,0 2-12,1 0 0,0 2 0,0 0 21,-2 0 1,0 0-1,1 2 192,-4-3 0,-1 0-252,5 4 1,-2-1 0,-1 0 21,-7-3 0,-3 1 0,1 0-71,3 3 0,1 0 0,-2-1-109,4 3 1,-1-2 0,1 2 0,0 0 196,-4-1 0,1 2 0,2 1 27,1-2 0,1 1 348,-5 1 1,1-1-350,6 1 1,-1 0-28,-6-1 0,-5-1 1,1 1-53,5 3 1,0 0 0,0-1 52,4 2 0,-1-1 0,-1 1 0,1 0-5,-9-1 0,0 1 1,2 1-23,2 0 1,0 1 12,5 0 0,-2 1 0,0-1-196,-1 1 1,0-1 0,-1 1 196,-2-1 1,0 0 0,-1 0 26,1 0 0,-1 0 0,1 1-42,2-1 1,0 1 0,1 0 42,1 0 0,0 0 0,1 1-15,-5-2 0,0 1-1,6 1 0,-1 0 0,0 0-11,1 0 0,-1 1 0,0 0 249,-3 0 0,-1 0 1,1 0-238,-1 1 0,0-1 0,1 0-121,-1 1 0,0 0 1,3 0 142,-5-1 1,1 1-23,-5 0 0,1 0-23,5 0 1,-1 0 736,-3 0 1,-3 1-767,9 1 1,-3 0 0,0 0 0,2 1-204,2 0 1,2 0 0,-1 1 240,-4 0 1,-2-1 0,0 2 0,5 0-26,-4 3 0,2 2-105,3 1 0,-2 1 0,2 0 1,-4 3 1,1 1-102,5-3 0,0 2 1,-1 2-850,-3 4 1,0 3 0,2-1 919,4-2 0,1-2 1,0 1-1,0 0 0,0 1 1,2-3-1,6-2 1,-1 0-1</inkml:trace>
  <inkml:trace contextRef="#ctx0" brushRef="#br0" timeOffset="127249">21411 4143 1514,'3'7'2245,"-1"-2"390,-2-5-852,0 0-393,3-5-972,-2 7 198,3 0-11,-4 12-163,0 8-173,-1 11-233,-1-14 0,-1 5 89,-2 4 0,-1 7 1,0 1-1,0-3-280,0-1 0,0-2 1,0 5 153,0-3 1,-1 5-1,0 2 1,0 0-1,1-1 1,0-4-516,0-2 1,1-2 0,0-1 0,-1 3 515,1 0 0,-1 2 0,1 0 0,-1 0 0,0-2 14,0-1 0,-1-3 0,0 0 0,1 4-36,0 2 0,0 2 0,0 2 0,0 2 0,-1-2 0,1-1-455,-2 1 1,-1-1 0,1-1-1,-1 1 1,1 1 405,2-1 1,-1 0-1,1 2 1,0-1 0,0-2-1,0-1-209,-2 3 0,0-2 1,1-2-1,0 0-139,1-4 1,0-1-1,0-1 1,1-1-13,-1 0 1,1-2 0,0 2 430,-1 4 0,0 4 0,1-2 0,0-5 0,1-7 0,1-2 0,-1 10 0,-1-1 0</inkml:trace>
  <inkml:trace contextRef="#ctx0" brushRef="#br0" timeOffset="127899">21028 6290 6711,'4'1'3276,"-1"0"-633,-3-1-2265,32 22 454,-15-12-425,10 5 1,3 3-131,0-2 0,0-1-1916,-5-2 1,1 0 1245,4 5 0,-1-1 393,-6-6 0,-1 0-116,-4 0 0,1 0 157,5 1 0,3 0-45,4 5 0,4 1 0,-1 1 72,-2-3 0,1 0 1,0 1-452,-3-2 0,1 1 0,-1 0 1,0-1 423,3 1 0,-1-1 0,0 0 21,0 2 1,-1-1-1,0-1-59,-5-2 0,0-2 0,1 2-5,1 2 1,1 1-1,1 1 1,-1 0-338,1 0 0,1 0 0,-1 1 0,-2-1 341,4 2 1,-1 0 0,0 0 135,-6-3 0,1 1 1,0-1-1,-4-1-135,5 1 0,-3-1-340,1 1 0,0-1 309,-1-1 0,2 2 23,3 1 0,3 1 1,-2 0 294,-1-1 0,0 0-291,-3-2 0,3 3 1,0-1-1,-4-2-17,1 1 0,-2-1 406,7 5 1,0 0-391,-10-6 1,-1-1 491,-1-1 0,1 2-525,7 5 1,4 2-1,-3-2 595,-5-3 1,1 0-562,3 3 0,2 1 0,-4-3 1,6 3 0,-3-1-42,-2-1 42,-2-2 295,-8-5 0,1 0-543,2 2 0,0 1-94,5 6 61,-6-9 0,-3-1-534,-9-4-675,5-2 799,-19-12 1,5 5-1,-10-7 1</inkml:trace>
  <inkml:trace contextRef="#ctx0" brushRef="#br0" timeOffset="128916">21835 5525 6739,'1'3'1377,"-1"16"1,0 5-1168,2 0-104,0 10 1,1 4-113,2-9 1,1-2-14,-1-5 1,0 0 18,2 2 0,1-3 6,-2-9 30,1-2 118,0-8-154,-2-4-103,7-9-43,-3-1-36,5-6-64,-3 4 80,0 0-105,8-7 271,-7 10-37,-3-4 37,1 12 110,-11 2 136,10 4-19,-6 1-118,0 5-75,6 19-200,-2-2-1715,14 6 1497,-6-10-1363,16-7 1472,-10-6 94,1-5 1,0-3 580,6-10-69,4-3 125,-14-8-19,-8 3-109,-3-3-90,-2-2-48,-3 0 0,-1-2-89,-1 4 0,-2 0-539,1-5 0,-1 1 709,-4-10 1046,-6 6-1287,2 9-259,-10-9-1611,-1 9 745,3 4-828,1 3 2123,10 9 0,3 2 0,1-1 1</inkml:trace>
  <inkml:trace contextRef="#ctx0" brushRef="#br0" timeOffset="129271">22355 5470 6565,'1'3'3276,"-1"0"-2173,0-3-688,16 54-460,-7-19-1594,0 0 1,0-1 608,-3 0 1030,-3-14-1043,0-2 1052,-1-5-4,-1-2 130,0-4-354,0-4 29,0-1 1835,0-7-1855,2-3-709,3-12 683,4-2 189,1 1-90,1 3 140,-9 8 50,12 0 57,-11 5 72,10 0 128,-8 6-2,-1 8-224,-1 1-22,-1 7 11,-2-2-73,-1 2 3276,1 1-3244,-1-1-167,1 6-2262,2 0 599,-1-6 1798,3-4 0,-4-12 0,1-1 0</inkml:trace>
  <inkml:trace contextRef="#ctx0" brushRef="#br0" timeOffset="129415">22696 5702 6857,'5'12'2071,"0"-3"-3412,-5-9 1341,0 0 0,0 0 0</inkml:trace>
  <inkml:trace contextRef="#ctx0" brushRef="#br0" timeOffset="129566">22628 5497 10575,'3'1'-446,"-1"0"93,-2-1 0,0 0 1</inkml:trace>
  <inkml:trace contextRef="#ctx0" brushRef="#br0" timeOffset="129751">22819 5579 6756,'5'11'3276,"-1"-3"-541,-4 23-2264,-1-13-324,0 12 0,0 3-236,-1 3 21,1-16 1,0 1-975,-1 11 272,0-16-56,-1 1-2451,-6-6 2855,3-6 0,-2 1 0,6-6 0</inkml:trace>
  <inkml:trace contextRef="#ctx0" brushRef="#br0" timeOffset="130151">22819 5702 6289,'4'3'1570,"-2"-1"-285,-2-2-1520,37 21 125,-19-14 111,11 6 1,1 0-189,6-8-100,-13-3 0,-1 0 312,12 0-233,-8-2 43,-18-2 592,8-3-306,-11-6 1658,8-7-1333,-8 3 63,-4-1-128,-3 10 97,-1 2-341,-3 0-417,-10 3 280,5 4 174,-7 3 106,8 5 482,1 3-437,1 2 29,1 1 18,3 14-366,8-7-63,1 4-357,8-11-29,0-9-296,0-2-233,1-2-1405,6-3 2377,6-12 0,-10 7 0,1-7 0</inkml:trace>
  <inkml:trace contextRef="#ctx0" brushRef="#br0" timeOffset="130290">23353 5866 5298,'6'3'1498,"-1"-1"-191,-5-2-2400,0 0 1,0 0 0</inkml:trace>
  <inkml:trace contextRef="#ctx0" brushRef="#br0" timeOffset="130917">22108 4841 8915,'-15'27'247,"0"0"1,0 0 0,-1 0 0,-1 2 0,1 0 0,2-3-303,-2 6 0,3-3-555,3-7 0,2-2 511,0-1 0,-1 1-43,1 4 0,-1 0-1346,1-1 0,0-2 172,-4 13-341,5-11 1657,6-21 0,0-2 0,1-1 0</inkml:trace>
  <inkml:trace contextRef="#ctx0" brushRef="#br0" timeOffset="131101">22081 4909 10989,'8'-1'1389,"-2"0"-756,-6 1 325,0 0-1120,33 84-1477,-24-60 1,1 1 978,0 8 1,2 5 0,0-6 351,0-8 0,-3-5 552,-3 6-936,8-3-2585,-9 4 3212,-8-15 0,2 3 0,-5-14 1</inkml:trace>
  <inkml:trace contextRef="#ctx0" brushRef="#br0" timeOffset="131267">21944 5169 13000,'-4'-7'678,"1"2"-653,3 5 56,0 0-751,51 0-969,-25-1 1,1 0-1,8 0 1,0 0 1053,-6-1 0,-5-1 0,-12 1 0,-2-1 0</inkml:trace>
  <inkml:trace contextRef="#ctx0" brushRef="#br0" timeOffset="132850">22313 4704 11846,'2'3'2305,"0"0"-1045,-2-3-188,-84 24-2711,63-17 1,0 1 1326,-10 3 0,-5 2 0,5 1 583,3 5 1,4 1 354,10-5 0,0 3-597,-4 5 0,-2 5 0,3 0-70,5-4 0,2 0 0,2 0 66,-4 13 1,4-1-43,3-4 0,5-4-19,15-1-68,0-2-103,4-7 0,3 0 22,0-6 0,1 0 111,5 3 0,1-2-15,-4-6 1,1-2-98,3-1 0,-1-2 84,-7 0 0,1-1-120,16 1 1,-1-2 213,1 0-19,-15 0 1,-3 0 23,-5 0-31,-9 0 2466,-3 0-2432,-2 0 734,-4 5-406,-22 8-169,2-1-44,-5-2 0,-2-2-1982,-8 0 1884,13-4 0,-3 0 91,3-2 0,-2-2 1,1 0-1257,-6-2 1,0 0 1151,-7-1 0,1-1-4,13-2 0,4-2-693,-3-6 385,6-6-174,11-8 0,7-5 52,6 6 1,5-2 0,-1 1-130,-3 0 1,0 0-1,3 1 361,5-2 0,3 0 0,-1 5 617,0 3 0,0 3-619,8-7 0,3 1-18,3 3 1,2 1-1,-1 1 1054,-3-2 1,1 2-838,-1 4 0,1 1 1,-8 4 246,-11 7 994,-2 1-432,-32 13-870,6-2 30,-2 1 0,-1 1-77,-7 8-26,0 4-946,3 1 1,-2 4 1080,4 1 0,1 0 0,0-4 0,2-1 0,8-6 0,0 1 0</inkml:trace>
  <inkml:trace contextRef="#ctx0" brushRef="#br0" timeOffset="133308">22751 5142 10648,'-1'-3'1638,"-18"-4"0,-4 2 115,5 3-1753,-7-1 0,-1 1-123,8 7 16,1 5 71,2 3 0,1 1-79,-6 9-2037,-3 6 2091,13-10-457,8-5 439,1-5-226,11 6-358,8-9 257,5-1-18,5-9-2853,7-12 2771,-9-1 1008,-4-1 0,0-1 394,-4 0-318,2-5 24,-16 18 573,-3 5-713,-1 2-403,-7 14-311,-2 15 182,1-1-100,3-8 1,3-1-290,3-5 1826,9 4-3828,3-14 1137,3 0-785,-8-8 2109,6-4 0,-14 3 0,10 0 0</inkml:trace>
  <inkml:trace contextRef="#ctx0" brushRef="#br0" timeOffset="134385">22888 5114 9040,'3'3'3276,"-1"0"-2534,-2-3-139,-10 32-270,2-6 0,0 3-1650,0-2 0,1 0 1294,-1 3 1,2-1-85,6-3 582,0-10-1026,9 2 223,13-20 84,0-2 95,-1-7 1,-1-2 145,1-5 121,-4 1 0,0 0 739,7 2-560,-8-1 2185,-2 17-1998,-12 6-190,0 5-240,0 12 1,1 1-2321,1-2 1954,-1 2 0,1-3-713,3-13-978,1-3 2003,7-6 0,-7 0 0,2-2 0</inkml:trace>
  <inkml:trace contextRef="#ctx0" brushRef="#br0" timeOffset="136868">21028 6331 149,'2'7'28,"-1"-1"2724,-1-6-2203,0 0 1035,3-3-442,-2 3-89,3-2 2223,-4 1 0,0 6-2237,-5 8-868,0 3-1366,-5 7 1346,1 0-19,-2 3-15,-7 3-64,9 5-50,0-15 0,-1 0 15,5 0 0,1 3-1,-7 10 0,-1 1-1492,2-7 1,1 1 1492,-4 8 1,1 1 7,3-11 1,0 0-349,-4 10 0,-1 1 508,5-8 1,-1-1-906,-3 8 0,0 0 811,4-12 1,1 1-7,-3 4 0,-1 4 0,1-2-41,1-3 1,0-1 0,-1 0-44,-1 6 1,-1 0 0,1-1 45,-2 3 0,1-1-27,1-1 0,1-1 40,3-7 1,-1-1-43,1 1 1,0 1 0,-1 1 53,-1 0 1,1 1 0,-1-2-44,0 4 1,0-1 12,-3 7 1,1-2 399,4-15 0,1 0-387,-3 5 0,1 1-38,-2 3 1,0 0 839,1-4 1,2-2-859,-6 13-6,7-18 1,0-1 721,-3 6-1212,5-10 3474,-1 2-3409,5-12-2846,1-1 144,0-5 3255,0-7 1,0 5 0,0-4-1</inkml:trace>
  <inkml:trace contextRef="#ctx0" brushRef="#br0" timeOffset="138452">21056 6318 8161,'4'2'2445,"-1"0"392,-3-2-2448,-22-3-14,11 1 24,-11-1 0,-4-1-83,5 0 1,1-1-413,-1 1 1,0 0 224,-7-2 0,2-1-1969,-1 0 1927,-10-3-369,17 4 1,-2 0 390,-11-5 1,-1-1-88,6 3 1,0-1-1168,-8-2 1,2 0 1182,13 5 0,2 0-37,-1 0 1,-2-1-111,-3-1 1,-4 0 0,0-1 128,-1 0 1,-1 0-1,1 0-20,-1-1 0,-1 1 0,2 0 15,3 1 0,0 0 0,2 1-3,-4-2 1,2 2 643,6 1 0,-1 0-602,-13-4 1,0 0-254,15 5 0,1 1 197,-7-3 1,1 1-41,-10-2 39,0 0 6,-1 1-31,-2 0 28,19 4 0,0 0-70,-1 1 0,-1-1 986,-8-1 1,-3 0-847,4 1 1,-2-1 0,0 1-68,-6-2 0,-1 0-570,9 2 1,-1-1-1,3 0 567,3 1 0,2 0-4,-9-2 0,-2 0-66,3 0 1,-2 1 0,0 0 48,-2-2 0,-1 1 1,0 0 15,4 1 0,0 0 0,1 0-9,1 1 0,1-1 0,2 2 240,-4-1 1,2 0-195,-9-1 0,1 0-66,15 2 1,1 0-29,-19-4-10,37 6 2530,-6-1-3181,1 1 778,2 1-436,-1 0 1330,2 0-1350,1-1 17,0 1-2868,-2 0 3252,-4-1 0,4 1 0,-1-2 0</inkml:trace>
  <inkml:trace contextRef="#ctx0" brushRef="#br0" timeOffset="141253">21315 7056 5604,'0'-3'3276,"-1"1"-482,1 2-2063,-29 56-596,14-27-149,2-3 1,-4 6 0,0 1-1,3-5-71,3-7 0,0 0-162,-4 7 0,-1 3 1,3-5-351,-3 2 38,6-10 1,1-2-488,-2 2 1046,-1 1 0,7-10 0,-1 0 0</inkml:trace>
  <inkml:trace contextRef="#ctx0" brushRef="#br0" timeOffset="141436">21411 7070 10995,'6'3'2411,"-1"-1"-2041,-4 35-252,-1-12-215,1 1 1,-1 6 0,0-1-904,1 5 0,-1-2-639,0 2 1,1-1 184,-1-5 1,0-4 176,1-4 1483,-3 3 0,1-14 1,-1 1-1</inkml:trace>
  <inkml:trace contextRef="#ctx0" brushRef="#br0" timeOffset="141603">21192 7343 11393,'3'2'1120,"0"-2"-896,-3 0-524,52-15-1339,-17 6 1,3-2 1169,-12 4 1,0-1 0,0 0 0,9-1 0,-7 1 0,-18 4 0</inkml:trace>
  <inkml:trace contextRef="#ctx0" brushRef="#br0" timeOffset="142153">21671 7384 10603,'2'4'3276,"0"-1"-2413,-2-3-863,-41 5-90,21 3-1549,-4-4 1,2 1 1491,11 4 657,8-4-806,1 2-99,8 4 266,8 11 129,-7-2-21,5-3 0,0-1 57,-9 3 163,12 12 815,-22-2-908,1-8-106,-9 1 1794,-2-15-1794,-8-4 0,9 0 0,-1-4 0</inkml:trace>
  <inkml:trace contextRef="#ctx0" brushRef="#br0" timeOffset="143353">21835 7467 12655,'-4'26'-25,"0"1"0,1-3 0,-1-3 13,1-7-2813,-6 11 2825,0-14 0,1 6 0,2-16 0</inkml:trace>
  <inkml:trace contextRef="#ctx0" brushRef="#br0" timeOffset="143504">21821 7275 12742,'7'4'266,"-2"0"-627,-5-4-490,0 0 1,0 0 0</inkml:trace>
  <inkml:trace contextRef="#ctx0" brushRef="#br0" timeOffset="143870">22054 7453 9721,'6'3'3276,"-1"0"-1610,-5-3-1668,-32 34-1377,20-19 1377,-7 6 1,0 0 423,10-6-537,-3 10-2959,3-2 2931,1 0-39,5-9-42,3-10-126,2-2-187,7 0-1043,11-12 1233,0 1 330,8-17 272,-15 11 3021,3-6-236,-11 13-2992,0 3 302,-5 14-342,0 2-386,-1 20-2683,1-4 1619,0 0 1442,3-9 0,-3-15 0,3-1 0</inkml:trace>
  <inkml:trace contextRef="#ctx0" brushRef="#br0" timeOffset="144204">22218 7521 9474,'1'3'3276,"1"-1"-3065,-7 17 1,-2 5-276,3-6 27,-2 7 1,0 1-110,5-8-97,1-3 125,0-4-97,1-8-4,1-8-162,3-6 54,2-2-306,8-7 0,2-2 601,-4 8 0,1-1-52,5-6 1,0 1 1038,13-1-311,-16 14 1068,11 7-1057,-17 14-521,3 5-97,-11 5-37,-3-3-135,-1-1-3142,-7 17 2457,-1-10 1,0 1 0,5-16 0</inkml:trace>
  <inkml:trace contextRef="#ctx0" brushRef="#br0" timeOffset="144503">20946 7795 13296,'-24'24'310,"0"0"0,6 0 1,1 3-1,0-1-1403,0-2 1,0-1 0,2 1 247,1 2 1,1 1 0,3-4-2433,3 5 2704,3-11 1,2-3-1,1-11 1</inkml:trace>
  <inkml:trace contextRef="#ctx0" brushRef="#br0" timeOffset="144664">21056 7754 15083,'10'30'130,"1"0"1,-1 0 0,1 0 0,2 7 0,1 0-1,-7-6-165,-8-9 0,-1-2-433,6 14 1,-1-1 72,-4-13 1,-1 0-1245,4 12 1,-2-3 1617,-13-9 1,5-3 0,-4-11 0</inkml:trace>
  <inkml:trace contextRef="#ctx0" brushRef="#br0" timeOffset="144859">20878 8000 12764,'5'3'1381,"-1"-1"-969,-4-2-90,43-7-552,-18 5 1,3-1-1,-1 0-863,-1 0 1,0 0 0,0-1 497,4 1 1,1 0 0,-2 0-1045,-2-1 1,-2 0 1213,-1-1 0,0 0 1,13-2-1,-12 1 0</inkml:trace>
  <inkml:trace contextRef="#ctx0" brushRef="#br0" timeOffset="145271">21493 7931 13740,'-16'34'544,"0"0"0,4-9 0,2-3-667,2 3-701,7-18-489,8-15 1142,0 0 78,8-14 4,-2 4 52,1 0 32,2 0 189,-1 5 1,1 0 59,2 0-61,8-4-4,-20 18 171,-1 7-182,-3 13-76,0 9-125,-3-6-49,0-3-35,1-16-54,0-1-61,0-2-629,15-9 744,-4 1-9,21-16 645,-11 10 1,1 1 362,12-6-682,-13 8 1,-2 5 227,-3 8 168,-6 17-464,-5-1-61,-2 1 1,-2 2-1395,-4 3 0,-2-1-1954,1 12 0,-6-1 3235,4-32 0,4-2 0,-1-3 0</inkml:trace>
  <inkml:trace contextRef="#ctx0" brushRef="#br0" timeOffset="146172">19292 6222 10754,'2'6'3025,"0"-1"-2313,-21 11 1,-7 2-3409,4 6 2698,4-7 0,-3 2 0,1 1 20,2 7 1,2 0-23,3-6 0,-1 1-119,-2 3 0,-2 3 1,1-2-1391,-1 0 1,1-1 463,0 2 1,0-3 579,-2 6 1,16-25-1,1-1 1</inkml:trace>
  <inkml:trace contextRef="#ctx0" brushRef="#br0" timeOffset="146355">19251 6290 5674,'6'5'3276,"-2"-1"-1638,16-6 0,3 3-860,-9 12 0,0 5-749,14 2 1,-2 3-1411,-14 1 1,-5 2 1318,-3-1 0,-1-2-341,-5-1 670,-1-2-3544,-15 12 3152,3-18 0,0-1 0,-6 12 0,-1-12 1</inkml:trace>
  <inkml:trace contextRef="#ctx0" brushRef="#br0" timeOffset="146504">19210 6564 11555,'2'7'3276,"0"-1"-2822,-2-6-602,46-14-270,-16 6 1,3 1-312,-9 0 0,2 0 0,0 0-140,5-1 0,1 0 0,-4 2 26,-6 0 0,0 0 843,7-4 0,2-1 0,-5 2 0,4-1 0,-8 1 0,1 0 0</inkml:trace>
  <inkml:trace contextRef="#ctx0" brushRef="#br0" timeOffset="146672">19825 6277 1807,'3'7'3276,"-1"-1"0,-2-6-1473,0 0-1355,-34 4-41,16 13 1,0 3-381,-7-7 0,0 2 10,5 10 1,2 4-50,2-1 0,0 3 1,2-3-917,1 3 0,1-1 474,-1-2 0,-1 1 0,3-3-1660,3 9-36,7-25 2016,1-3 1,0-4-1,0-2 1</inkml:trace>
  <inkml:trace contextRef="#ctx0" brushRef="#br0" timeOffset="146855">19538 6496 11656,'5'5'2747,"-2"-1"-2551,-3-4 36,53-7-876,-30 3-449,2 0 1,5 0 0,-4 0 272,2-2 1,2 1 0,-18 3 0</inkml:trace>
  <inkml:trace contextRef="#ctx0" brushRef="#br0" timeOffset="147122">19825 6482 10015,'3'5'2590,"-14"30"-2400,2-3-326,0 4 1,0 1 98,5-16 1,1-1 246,0 2 0,2-4 53,0-10-39,1-6 85,1-3-73,9-18 1,4-6-327,0 3-1549,2-7 1,2 2 1323,0 5 161,1 2 271,8-4-1756,-11 12 1,0 1-352,8-6 1990,2 4 0,-21 11 0,0 1 0</inkml:trace>
  <inkml:trace contextRef="#ctx0" brushRef="#br0" timeOffset="147305">20071 6523 9264,'2'7'3276,"-1"-2"-2250,-11 29-2662,5-5 954,0-7 0,-1 0-748,-3 4-1846,11-17 3276,-11-4 0,11-1 0,-5-4 0</inkml:trace>
  <inkml:trace contextRef="#ctx0" brushRef="#br0" timeOffset="147454">20003 6359 10681,'5'6'3276,"-1"0"-2892,-4-6-2994,0 0 337,40 0 2273,-22 2 0,4-1 0,-2-1 0,-12 2 0</inkml:trace>
  <inkml:trace contextRef="#ctx0" brushRef="#br0" timeOffset="148056">19374 6878 259,'1'4'3276,"0"-2"0,-1-2 0,-7 21-1854,-10 6 0,-2 2-2346,7-7 0,-1 0 924,-9 11 0,0-2-126,4-9 744,1-2-3895,-5 6 0,13-18 2457,3-3 1,9-10 0,4-4 0</inkml:trace>
  <inkml:trace contextRef="#ctx0" brushRef="#br0" timeOffset="148213">19347 6892 7470,'21'-13'3276,"-3"2"-1861,12 2 1,3 7-587,-3 22-1537,-4-12 1,3-1-1,-5 5 708,-10 11 0,-6 3-3,1 1 1,-2 0-1435,-2-7 1,-2 0 1104,-1 12 0,-1 0-318,-2 7-549,-2-7 1,-3-3-946,-3-9 2144,-8 1 0,12-15 0,-3-2 0</inkml:trace>
  <inkml:trace contextRef="#ctx0" brushRef="#br0" timeOffset="148385">19346 7097 11524,'-3'-6'2109,"1"0"-2109,2 6 45,0 0-1899,63-6 616,-29 4 145,-9 0 1,4-1 0,-4 1-2053,6 1 3145,0-1 0,-16 0 0,3 0 0</inkml:trace>
  <inkml:trace contextRef="#ctx0" brushRef="#br0" timeOffset="148804">19729 7097 6792,'-7'19'1638,"0"-1"0,1 1-339,-3 0 0,-2 2-1271,2 0-28,5-10 9,-1 3-9,4-11-182,1-2-98,3-6 224,2-1-262,12-14 0,2-1-964,1 1 1235,1-1 1,0 1-136,0 7 174,-2 6 1271,3 15-983,-12 2-65,-2 14-41,-10-6 22,-2 2-95,-1 0-223,-4 1 0,1-1-239,0-1-129,-6 12 36,13-27 93,1-3 672,8-18-429,6-6 46,4-8-363,3 2 438,-5 12 196,0 2 901,9 4-67,-5 18-851,0-1-182,-10 16 0,-8-4-190,-2-1-622,-9 14 0,7-18 0,-7 8 0</inkml:trace>
  <inkml:trace contextRef="#ctx0" brushRef="#br0" timeOffset="149338">19552 4772 11863,'5'7'899,"-5"13"0,-4 4-574,-4 5-1964,1 1 1,-1 4 909,1-6 1,1 1 0,0-2 938,0-1 1,0 0-233,1 0 1,-1 2 0,0-4-1120,-6 10 819,11-6-329,-8-6-436,12-5-604,-5-4 1824,1-5-133,1-8 0,0 1 0,0-4 0</inkml:trace>
  <inkml:trace contextRef="#ctx0" brushRef="#br0" timeOffset="149505">19565 4978 13039,'7'0'1585,"-1"0"-907,-6 0-787,80-28-1530,-62 21 1,1 1 781,13-4 0,4-3 0,-3 2 323,-6 2 1,-3 1-822,4-3 1,0-3 1354,0-6 0,-1 0 0,-8 8 0,-2 0 0,1-14 0</inkml:trace>
  <inkml:trace contextRef="#ctx0" brushRef="#br0" timeOffset="149672">20003 4704 6703,'-7'-7'3276,"1"2"-1006,6 5 620,0 0-2481,-13 36-2048,7-18 1,0 1 1326,-4 10 0,-1 0 312,3-5 0,1-2 789,-3 10-825,1-1-177,3-9 0,2 0-456,-2 4-566,3-6 0,0-1-717,2-8-145,0 1 2097,0-9 0,1-2 0,0-1 0</inkml:trace>
  <inkml:trace contextRef="#ctx0" brushRef="#br0" timeOffset="149888">20153 4964 9715,'2'2'2898,"0"0"-2733,-2-2-165,-11 33-2625,6-16 2530,-2 5 0,1 1-440,1-4-465,1-1 298,-3 8 0,5-15 0,-3 5 0</inkml:trace>
  <inkml:trace contextRef="#ctx0" brushRef="#br0" timeOffset="150056">20044 4896 13187,'4'-8'1420,"0"1"-1688,-4 7 133,0 0-2749,54-10 1136,-26 7 109,7-2 1,0 0 979,-2 1 1,-18 3-1,1-1 1</inkml:trace>
  <inkml:trace contextRef="#ctx0" brushRef="#br0" timeOffset="150290">20468 4841 7769,'-1'-4'3276,"0"2"-1933,-15 12 0,-5 6-1127,6-4-127,-7 5 1,1 0 109,9-3 302,-3 14-535,8-12-2,-2 11-26,12-17-53,10 5 6,1-4-311,2 2-583,17 4 852,-12-7 22,10 6 23,-17-8-1,-9 0 105,-3 1-648,-7 3-2627,-13 5 2609,-1-3 0,-1-2 1,11-7-1</inkml:trace>
  <inkml:trace contextRef="#ctx0" brushRef="#br0" timeOffset="150711">19579 5360 9547,'2'5'3276,"0"-1"-1139,-2-4-1692,-2 37-108,-4-11 1,-1 1-246,2 5 1,-1 0-376,-4 2 1,0-4 366,-4 5-725,-1-3 535,2-4 313,1-4-994,1 0-1348,5-9 444,2-2-1567,15-22 1259,-2-2 1885,8-19 1,-10 19-1,-2-6 1</inkml:trace>
  <inkml:trace contextRef="#ctx0" brushRef="#br0" timeOffset="150889">19661 5402 7862,'4'3'3276,"-1"0"-2575,8-16 0,2-7 140,-1 7 16,13-8 0,1 4-617,-6 16-370,14 6 458,-19 10-79,0 5-92,-1 5-121,-1 4-1587,-5 1 0,0 2 1547,-4-12 0,0 0-115,2 17 0,-3-1-1045,-3-7 416,-2 6-335,-3-16-2194,-9 0 2572,-6-7 0,6-1 1,0-8-1</inkml:trace>
  <inkml:trace contextRef="#ctx0" brushRef="#br0" timeOffset="151055">19661 5579 12185,'1'7'1546,"0"-2"-1624,-1-5 78,0 0-53,37-11-175,-13 3-1411,3 0 1,2-1 88,6-2 477,1-1 195,-1 1-230,-12 4 1,0 0 626,-2 0 0,-1 0 1,11-4-1,-11 4 1</inkml:trace>
  <inkml:trace contextRef="#ctx0" brushRef="#br0" timeOffset="151440">20112 5443 7470,'6'9'1638,"-7"12"0,-4 2 607,-1-3-3781,-2 5 1,1 0 1671,-2-3-100,0-1 320,0 5-458,4-12 102,0 3 737,4-15-619,1-1-146,4-6-17,2-2-1489,11-18 1469,-1 2 34,-5 6 1,0-1 47,8-9-31,-5 8 0,0 2 14,8-8 73,5-3 81,-13 17 270,-2 3-46,-6 7 302,0 5-190,-6 7-187,0 4-116,-1 5-120,-5 13-164,1-12 1,-1-1-10,-3 14-73,0-5 2415,7-20-2729,1-5 463,1-2-421,2-3-1607,15-18 1621,-3 4 247,0 0 1,0 0 354,14-9 152,-8 10 621,12 0 375,-9 26-1126,-6-1-15,-4 15-161,-11-6-92,-1 6-869,-4-7 130,-6 5 1,4-16 0,-4-1 0</inkml:trace>
  <inkml:trace contextRef="#ctx0" brushRef="#br0" timeOffset="153489">22204 6072 7067,'7'3'3276,"-1"-1"-1734,-6-2 150,0 0-1529,2-9 279,-1 7-210,2-8 37,-3 10 61,0 0-248,-2 3 567,-8 12-593,-4 4 0,-3 6 0,1-1-79,0-2 1,1 2-1071,-3 2 1,-2 2 0,3-3 826,-2 7-36,4-5-339,3-5-1972,2 0 2045,-1-12 1,5 0 0,0-9 0</inkml:trace>
  <inkml:trace contextRef="#ctx0" brushRef="#br0" timeOffset="153674">22218 6003 12795,'7'3'2613,"-1"0"-2487,-6-3 529,0 0-655,17 30-75,-8-9-185,2 6 1,3 8-1,-2-5-62,-5-9 0,-1-1-451,6 17 0,-1-2-437,-4-10-341,-3-4-6,-1-3 1557,-3-3 0,0-7 0,-1-2 0</inkml:trace>
  <inkml:trace contextRef="#ctx0" brushRef="#br0" timeOffset="153840">22136 6222 15445,'2'5'890,"0"-1"-1873,-2-4 90,40-12-684,-21 7 1,2-1 1576,7-2 0,4-1 0,-4 2 0,-7 1 0,-2 2 0,2-2 0,-1 1 0</inkml:trace>
  <inkml:trace contextRef="#ctx0" brushRef="#br0" timeOffset="154257">22601 6154 11345,'1'3'1505,"-7"15"0,-5 4-1407,-1 7-1011,1-4 0,0 0 860,2 4-84,5-13-146,1-1-913,2-5 1209,0-3-103,2-8-47,1-4-70,2-4 970,3-5-882,4-4 0,0 0 57,5-6 62,-3 5 0,1 1 17,10-6 120,-7 8 54,8-1 262,-10 14-153,-2 5-65,-4 8-109,-7 3 65,0 2-63,-2 2-74,0 0 63,-1-1-27,-1 3-188,0-9 5,0 1 32,2-10-48,0 0 209,9-5 74,14-6 33,-1 3 127,9-4-127,-15 9-134,4 6-73,-8 1-98,3 13-2621,-12 10-417,-8-6 3136,3 4 0,-6-20 0,9-1 0</inkml:trace>
  <inkml:trace contextRef="#ctx0" brushRef="#br0" timeOffset="158275">20974 7795 5152,'-3'3'9,"0"0"802,3-1-869,0-1 1523,0 1-1025,2-2-110,-7 1 216,14-1 77,-11 0-441,12-1 246,-7 0-145,-1 0 2993,0 1-2105,-7 1-1322,1 1-65,-7 2-439,2 1-2409,-7 5-213,5-3 2532,-5 3 0,11-7 0,-1 0 1</inkml:trace>
  <inkml:trace contextRef="#ctx0" brushRef="#br0" timeOffset="158910">20933 7767 6985,'5'5'1378,"-1"-1"-804,-4-4 557,0 0-868,29-4-263,-18 2 126,26-2-126,-29 3-36,4 0-48,-7 0-426,1 1-327,-3-1 837,-2 1 0,0-1 0</inkml:trace>
  <inkml:trace contextRef="#ctx0" brushRef="#br0" timeOffset="160115">21056 7808 8620,'3'1'1031,"0"0"-477,-3-1 183,0-3-418,0 2 588,0-1-826,-2 1-33,2 1-138,-2-2 90,2 1 3,-1 0 11,-6 0-14,10 0 3,-8 0 280,6 0-149,-4 0 12,-2 0 80,2 1-156,0-1-61,-1 0-4,2 1-10,-2 0-68,2-1 0,-2 1 0,3 0 9,0 0-26,-1 0-52,0 0-32,0 0-1352,-6 1 370,2 0-295,-5 3 1451,0 0 0,6-1 0,-2-1 0</inkml:trace>
  <inkml:trace contextRef="#ctx0" brushRef="#br0" timeOffset="162943">21343 7015 6117,'0'7'695,"0"-1"-586,0-6-17,0 0 894,2 5-950,-1-3 1,1 3 161,-2-5 679,0 0-530,3 0-73,-2 0-156,3 0 190,-3 0 95,0 0-95,3 0-305,-2 0 5,3 0 29,-2 0-29,1 0 1,-1 0 21,1 0-30,0 0-8,2 0 64,-2 0 45,1 0-3,-4 0 201,1 2-142,0 0-76,1 3-123,2 3-28,0-2 65,2 1-6,-7-3 11,8-2 0,-9 0 64,10-1-19,-8 0-101,0-1-1873,-1 4 1929,0-1 0,0 0 0,0-1 0</inkml:trace>
  <inkml:trace contextRef="#ctx0" brushRef="#br0" timeOffset="164149">20892 8287 10730,'3'3'932,"0"-1"630,-3-2-1347,36 0-186,-4-2 1,6-1-48,-3 1 0,2 0 1,1 0-844,-2 0 1,1-1-1,1 1 868,-3 0 0,2 1 0,0 0 0,-3 0-652,-2 0 0,-2 1 0,1 0 589,0 1 0,1 0 0,0 0 0,-3 0-221,0 0 1,-2 1 0,3 0 172,1 1 0,4 1 0,1 0 1,-2 0-1,-5-1 0,5 0 0,-2 1 1,-3 0-1,1-1 0,-1 1 1,0-1-1</inkml:trace>
  <inkml:trace contextRef="#ctx0" brushRef="#br0" timeOffset="171170">6303 4184 9878,'-3'-4'719,"0"0"1602,3 4-1544,-25 1-769,19 0 236,-19 3 598,30 3-556,1 1-107,7 5 152,15 10-194,-13-12 0,2 1-377,2 1 1,1 0 296,-1-2 1,-1-1 15,13 4-3,3-1-27,-15-7 0,0 0-25,0 0 1,3-1 57,6 0 1,4-1-1,-1 0-55,-1-1 0,1-1-508,1 1 0,2 0 1,-1-2 524,-4-1 0,-1-2 1,-1 0-1327,5 0 1,1-1 1289,-5 1 1,0-2 0,3 0 14,-3 0 1,3-1 0,-1-1-1,-3 1-448,11-1 1,0-2 430,-4 1 1,4 0 0,0-1 0,-5 1-1,1-1 0,-2 1-1,-4 0 0,1 0 0,-2 0 1,2 0 0,-2-1 1,-1 1 1,1-1 31,1-2 1,3-1 0,-3 0-11,3-3 1,-1-1-438,-2 3 1,1 0-1,-4-1 439,-3-1 0,-3 0-3,-2 3 1,-1 0-254,8-12 289,-1-2 1499,-1-2-1483,-4 0 1,-1-1-74,-5 10 1,-2 0 106,7-11 1,-2 0-101,-1-4 1,0-1-18,-2-3-4,-6 19 1,0-2-22,2-8 1,0-3-15,-2 4 1,-1-2-1,1 1 620,1-8 1,-1 2-573,-2 7 0,0-1 0,-1 3 917,-1 5 1,-2 1-915,1-19-1604,-1 3 1645,-3 1-78,-1 13 0,-3-2 38,-1 2 0,-2-1-31,0 1 1,-1 0 1,-2 3 0,1 1-54,-10-5-8,-2 1 43,-3 1 2,4 7 1,-5 0 0,1 1-18,4 1 1,-1 1 57,-5-1 0,-2-1 0,3 1-20,4 5 0,1 1 3,-1-1 0,-1 1-13,-2 0 0,0 0 10,0 0 0,-1 0 18,0 1 0,-2 0-38,-5 0 0,-4 1 0,3 0-197,0 1 1,0-1 216,-1 1 1,-2 0-1,4 1-10,4 1 1,2 1-10,-2 0 1,0 1-880,-1 1 1,0 1 915,-1 0 0,0 2-28,-3-1 0,-2 2-186,7-1 1,-2 2-1,-1-1 207,6 0 0,-2 0 1,1 0-1,-1 0-218,-6 2 0,0 0 0,1 1 213,-2 0 0,1-1 0,1 1 40,9-2 0,1-1 1,1 0-26,-1 1 0,-1-1 0,1 1 177,1 0 0,-1 0 1,0 0-99,-10 4 1,-2 1 22,6-1 1,-1 1 0,0 1 84,1 0 0,0 0 0,1 1-152,-1 0 1,2 0 0,0 0-35,3 0 1,2 0 0,2-1 2,-1 2 1,1 1 2,-6 8 0,0 2 15,7-7 1,1 2-12,2-1 0,-1 4 0,1 1 0,2-1 12,2 0 1,3 0-1,0 1-10,-3 4 0,0 1 1,2 0 2,5 1 1,3-1 0,2-2 81,1-1 0,2-2-97,0 8 1,4 2-148,4-7 1,2 1 0,1-3 149,0 0 1,1 0 18,1 0 0,2 2 1,0-3-42,0-6 0,1-2 48,2 1 1,1-1 185,-1-1 0,1-1-181,7-1 0,3 0 12,-4-2 1,3 0 13,4-5 0,5-1 0,2-1 0,-3 0-47,-1-1 0,-2-1 0,2 0-14,-5-1 1,3 0-1,0 0 1,0-2 0,-3 0-211,5-2 0,-2-1 0,0-1 204,-2 1 1,0-1-1,-1-1-20,0 0 0,-1-1 0,0 1 2,-2-1 1,0 1 0,0-1-112,9-2 1,0 0-410,-3 1 0,1-2 0,-3 2 59,-3 0 1,-2-1-215,7-1 1,-2 0-45,-6 1-2534,-14-1 2764,3 1 1,-9 1 0,-6 2 0</inkml:trace>
  <inkml:trace contextRef="#ctx0" brushRef="#br0" timeOffset="172901">8354 4198 10659,'5'3'2007,"-1"-1"573,-4-2-2110,10 7-61,-3-2 190,17 10-397,-9-7-87,7 3 114,10 5-176,-10-6-979,-4-2 0,0 0 979,8 0-11,3 0-2806,5 0 2817,3-1-35,-18-4 1,3 0-262,4 0 1,5-1 0,-1 0 294,-2 0 1,-1 0-1,0-1 8,6 1 1,0 0 0,1-1 40,-1 0 1,0 0 0,0-1-185,-7 1 1,-1 0 0,3-1 94,2 1 0,2-1 0,0 0 0,-2 1 102,0-1 1,-3 1-1,1-1-111,5 0 0,0 0 0,-2 0 15,-4 0 0,-1-1 11,1 0 1,-1 0-12,1-1 0,0 1 3,0-1 0,0-1-20,-1 1 1,1 0 15,3-1 1,4-1 0,-2 0-15,-4 1 0,-2-1 0,2 0 11,4 0 0,2-1 0,-2 0-11,-2 0 1,0-1 0,-3 1-3,-1-1 1,-1 1-4,6-2 1,1-1 553,-6 2 1,0-2-1,-1 1-576,6-3 1,1 0 21,-7 2 0,0 0 0,0 0-4,7-4 1,-2 1 2,3-2-15,-12 5 0,-1 0 352,0 0 0,-2 0-472,7-3 130,3-2 0,-16 6 8,-6 2 468,-7 0-462,10-1 1287,-3-15-1290,0 8 594,9-13-597,-16 11-2790,13-8 2712,-7 4-2159,5-16 2176,1 3-68,-4 11 1,0-1 134,6-12 30,-2 0 40,-4 11-4,-1-1-132,-5-6 0,-1-2 54,-4-4-518,0 3 0,-1 2 521,-9 1-33,-3 1 33,-2-1-3,-5 0-44,1 8 1,-5-3 0,0 2 36,4 5 0,1 2 0,-2-1 13,1-1 0,-1 0 0,-1-1 0,1 4-172,-3 1 0,0 2 0,2 1 170,0 0 1,0 0 1,-5 1 0,-2 0 1,-1 0 0,-4 0 0,1 0-29,4 2 0,0 1 0,-2 0 26,5 1 1,-1 0 0,0-1-1,2 2-13,-2 0 0,2 0 1,2 2 9,-4-1 1,2 1-13,-2 0 1,1 1-11,0 0 0,-1 1 0,2 0 1,-3 0-28,-4 2 0,-4 1 0,2 0 33,2 1 0,0 0-3,-1 0 1,-3 1 0,5 0 4,6 1 1,2 1-8,0 0 0,-1 0 0,2 1 601,-4 0 1,-2 1-598,5 0 0,-4 1 0,-2 2 0,1-1 1,5-1 448,-9 2 1,1 1-438,5-1 1,-3 0 0,1 1 0,5-2-368,1 1 1,3-1 358,-1 2 0,0-1 15,1 1 0,-1 0-121,1 0 0,0 1 121,0 0 1,0 1-412,-2 3 1,-2 2 0,3 0 395,0-1 0,1 0 18,0 1 0,-1 2 0,3-1 152,4-3 0,3 0-128,0 0 0,-1 1 23,1 0 1,1 0-18,0 0 1,1 0 0,1-1 0,-1 2 410,-6 13 1,1 2-389,6-13 0,1 1-34,-1 4 1,0 3 0,2-3 2,4-7 1,1 0-22,0 5 1,1 0 419,2 7-326,16 1 1,6 1 563,-10-15 1,2-1-643,5 4 0,2 1 0,-1-4-13,1-6 0,-1-2-1,2 0 0,2-1-504,0 0 0,1-1 540,1 0 1,0-1-40,0-1 0,2 0 296,3-1 0,3-1 0,0 0-341,-7-2 0,0 0 0,0 0-45,5 0 1,2 0 0,-4-1-86,2 0 0,-4-2-122,8 1 48,-3 0 11,-4 0-191,-8 0 1,0-1 39,2 1-40,7-2-108,-20 2 50,-4-1-84,-2 1-565,-1 0 1136,-9 0 0,6 0 0,-6-1 0</inkml:trace>
  <inkml:trace contextRef="#ctx0" brushRef="#br0" timeOffset="175567">23776 5757 6949,'9'4'3276,"-2"-1"-1579,-7-3 1579,0 0-2217,-2 2-575,-3 4-344,-3 3-70,-5 5-102,-3 5 0,-1 0-72,-3 5 81,3-4 1,2-1-65,3-2-47,4-3 11,2-3 28,2-1-73,2-2-180,3 3 337,7-3-67,-5 1-155,28-4 12,-15-3-182,20-1-932,1-3-304,-13-3 1,1 0-1,-4 1 1,-1 0 994,3-2 0,-3-1 644,-4-4 0,-8 6 0,-4-2 0</inkml:trace>
  <inkml:trace contextRef="#ctx0" brushRef="#br0" timeOffset="175802">23886 5866 6456,'-10'6'3276,"1"-1"-1638,-13 15 0,-3 4-1122,4-5-1609,3-2 1,-4 3 0,5-2-1300,-1 1 2303,1 0 1404,3-1-3115,-12 10-1241,19-10 3256,-11 3 0,20-15 0,-4-4 0</inkml:trace>
  <inkml:trace contextRef="#ctx0" brushRef="#br0" timeOffset="176847">23995 6017 10597,'-2'-5'1728,"1"2"-1829,1 3 48,-23 33 53,17-21-55,-6 7 1,2-1-36,10-7-991,9-1 779,-3-3-160,9-2-67,-5-6-1,3-2-620,13-12 1040,-4-2-66,5-3 451,-12 3-12,-8 6 185,-2 1 263,-1 1-64,-3 3 1170,-2 0-1517,-1 4-300,-3-1-82,-1 3 88,-1 0-569,-7 0-319,10 1 882,-18 5 0,21-4 0,-11 5 0</inkml:trace>
  <inkml:trace contextRef="#ctx0" brushRef="#br0" timeOffset="177565">24556 5962 0,'6'5'1432,"-1"0"1241,-5-5-1097,0 0 724,-7 5-1911,4-3 603,-6 5-737,4-5 2344,2 1-2473,-7 5 137,-1 0-90,-2 3 35,-1 0 35,3-1-7,-1 1 150,-4 3 1,-2 2-146,-7 7-664,6-7 1,1 0 422,-2 3-56,7-9-14,2 0-3,2-2-1577,-4 3-985,6-5 1059,-2 1-743,7-5 2319,0-3 0,1 0 0</inkml:trace>
  <inkml:trace contextRef="#ctx0" brushRef="#br0" timeOffset="177747">24351 5880 13347,'3'8'1750,"0"-2"-2198,-3-6-1045,0 0 673,32 18 1,-24-13 0,24 14 0</inkml:trace>
  <inkml:trace contextRef="#ctx0" brushRef="#br0" timeOffset="177898">24474 6249 4351,'2'5'2747,"-3"30"-410,-2-7-2337,1-6 0,0 1-1108,0 2 0,1-1 1108,3 8 0,-2-2 0,2-15 0</inkml:trace>
  <inkml:trace contextRef="#ctx0" brushRef="#br0" timeOffset="178748">22437 8205 11784,'34'-12'-492,"0"0"0,-5 1 1,-5 4 664,-8 12 429,-6 9-148,-5-1 1122,-4 21-852,-12-8-1199,-2 5 744,-7-10-3044,-2-4 2775,6-5 0,-4 2-106,10-7-325,1 0 81,5-3 265,0 0-232,4-1 3569,1 1-3252,1 1 42,5 7 426,4 10-330,-1-2-48,0 5 369,-7-4-182,-1-6 90,-1 4 624,-13-1-913,4-8-78,-10 5-33,6-10-404,0-2-171,1-2-47,0 0-869,1-4-1753,-2-7 2795,4 1 1,1-1 0,5 6-1</inkml:trace>
  <inkml:trace contextRef="#ctx0" brushRef="#br0" timeOffset="179065">22655 8383 11622,'1'7'3276,"-1"0"-3331,1 23-545,2-19-533,4 8 1,3-2-761,11-13 1120,5-4 297,-4-8 300,-6-5-98,-1-2 439,-1 0 2134,1-11-566,-8 8-298,0-4-962,-10 14-90,-3 4-383,-2 2-677,-14 3 173,7 0-370,-10 2-512,10 0-936,-6 2 2322,5 1 0,2-2 0,7-1 0</inkml:trace>
  <inkml:trace contextRef="#ctx0" brushRef="#br0" timeOffset="180832">19470 7467 6291,'3'6'3276,"0"0"-2775,-3-6 790,0 0-1176,6 0-29,1 0-80,2 1-3,2-1-3,-5 0-3,3 0-64,8 0 30,-5 0-7,7 1-21,-7 0 65,-7 3 6,10 1 139,-7 6 961,7 16-814,-8-9 150,-9 15-298,-4-22 343,-20 13-426,13-14-61,-18 7 0,25-13 137,-7 0-137,11-1-33,-10-1-32,12 0-1430,-6-2 1439,15 1 53,-3 0-78,5 2 36,0 2-118,4 6 1,1 3 162,4 10 50,-5-7 1,-1 0 293,-5 13 9,-7-14 70,-4 3 1159,-10-2-1153,3-8-65,-14 4-364,10-9-53,-5-2-197,6-1-114,-1-2-1125,-7-6-97,7-1 116,-3-4-982,10 0 1354,4 4 1098,2-1 0,0 5 0,0 2 0</inkml:trace>
  <inkml:trace contextRef="#ctx0" brushRef="#br0" timeOffset="182500">22505 8437 12011,'-8'-5'832,"2"1"-569,6 4-787,0 0 429,-5-33 42,10 19 35,-4-6 0,3 0 43,14 7 0,5 3-25,-6 1 0,1 0-435,10-1 1,0 0 431,9 2-131,-2 5-48,-8 5 81,-2 3-361,-11 16 0,-6 4 1061,-9-1 98,-2 7 1,-6-1-1412,-6-19 0,-3-2 1051,0 3 1,-2-1 436,-15 0 1,-2-2-1919,6-3 0,1-1 1126,-8 2 0,2-2 1,11-3 0,4-3-131,-4-3 31,6-3-496,4-4-443,6-15 668,13 1 0,3-1 650,-1 6 0,1 0-362,7-8 1,2 4-1,10 4 100,0 4 0,0 5 1638,-3 8 0,1 4-1186,-5 5 1,-1 2-311,4 0 1,-2 2 11,2 20 123,-16-4 65,-4 2 13,-8 0-97,-5-1-638,-3-10 0,-3 0 193,-9 8-22,7-10 0,-1-1-673,-8 2 154,1-4-709,2-3-1705,3-5 1844,4-2 1298,2-6 0,9 3 0,1-3 0</inkml:trace>
  <inkml:trace contextRef="#ctx0" brushRef="#br0" timeOffset="182799">22997 8082 3431,'-5'-2'18,"2"1"0,3 1 1,0 0-1</inkml:trace>
  <inkml:trace contextRef="#ctx0" brushRef="#br0" timeOffset="183498">22989 8079 13597,'30'-6'-17,"0"0"1,0-1 0,8 0 0,-5 0 16,-7 3-95,-1 2 95,-8 1 0,3 1 0,-5 4 319,-2 10-229,-3-1 81,-2 16-90,-9-11 49,-5 3 0,-5 3 88,-3-2 1,-1 0-1473,0 0 0,-1 0 1343,0-2 1,0-2 45,1-1-720,2-1 588,3-3-135,-1 3-251,5-8 24,1 0-108,5-7 187,3-1 210,1-1 2437,4-1-2381,19-8-112,2-2 126,-12 4 0,2 0 151,4-1 0,-1 0-151,4-1 33,10-3-5,-2 5 79,-12 4 92,3 0 159,-16 7 3,-6 1-140,0 4-95,-1 1-120,3 11-51,-2-6 544,3 6-614,-1-11-64,1-2-64,1-1-51,2-2-76,1-1 162,8-3 268,11-13 21,-4 3 59,-7-3 0,-1-1-879,-2-1 988,0-4 574,-9 2-465,-11 4-358,-3-2-285,-9 7 61,-3 4-681,-11 2-78,5 0 983,2 2 0,-6 1 0,6-1 0,1 1 0,-5 0 0,0-1 0</inkml:trace>
  <inkml:trace contextRef="#ctx0" brushRef="#br0" timeOffset="184466">19292 7658 0,'-5'-7'3276,"1"2"0,4 5 0,0 0-2399,47-24-859,-27 20 0,1 0 403,10-8 1,1 1-406,-10 11 1,-3 4 811,1 5-741,-1 6 76,-6 3 1,-3 5 18,-5 1 0,-2 2 973,2 0 0,-3 0-1059,-8 3 1,-3-3-36,-6-2 18,-6 5-40,-3-3-33,8-7-90,-1 0 486,12-11-526,4-8 124,2 0 177,8 0 41,21-5-218,-7-2-294,10-4 0,1-1-42,-6-7 186,2 6 1,3-2-424,-3-4 1,-1-1-1067,-3 5 1,-1-1 1339,3-2 1,-3 0 298,-2-2 8,-14 11 127,-3 3 80,-3 2 312,-2 3 385,0 5-833,-3 0-43,-1 6 26,-2 1 3214,-1 3-2858,0 3-127,-2 10-386,2 9-1594,3-7 1574,5 0 9,5-18-1,4-2-64,3-3-747,14-7 806,-10-9 0,1-2-706,0 4 0,-1-2 906,-1-6 1,-3 0 1049,0-3-914,-9 1 852,-5-8-539,-8 8-344,-2-2-41,-6 13-152,1 4-82,-2 1 32,-3 2 493,1 2 1,-3 0-2083,0 0 1,1 0-1,-1 1 1,2-1 1422,-14-2 0,27 0 0,0-3 0</inkml:trace>
  <inkml:trace contextRef="#ctx0" brushRef="#br0" timeOffset="185256">20372 5648 15750,'32'-2'-44,"1"1"0,3 4 0,-6 5 47,-12 15 42,2 5 25,-16 0-1709,-12-6 1,-4-1-505,-2 6 2784,-4-2 1,-1-1-603,-3-1-126,3-5-19,8-8-37,10-9 847,1-1-776,10 0 72,20-12-188,-1 1-167,-8 1 1,0-2 138,8-7 57,0-2 3046,1-2-2985,-10 7 0,0 0 60,0-1 1,-1 0 41,-3 3 0,-1 1 2,7-8 260,-18 17-266,-2 2 233,-1 1 80,-2 7 686,-1 0-811,-2 8-132,1-2-56,1 2-294,3 13 78,8-7 163,2 2-9,8-11-305,7-9 296,-2-11 0,1-4 433,-4-1 1,0 0-243,2-3 1,-4-1 663,-4-15-345,-16 21 222,-7-4-448,-12 10-247,1 1-268,-8 4-412,8 4 227,-1 2-331,-3 5-821,3 1 1,1 0 818,-7 2 1,-3 4 0,21-13 0</inkml:trace>
  <inkml:trace contextRef="#ctx0" brushRef="#br0" timeOffset="187055">24132 8014 4719,'6'3'3276,"-2"-1"-137,-4-2-1182,0 0-1677,-78 74-1530,62-58 1,0 0 1263,-5 5 1,-4 3 0,-1 0-1,4-3-76,3-1 1,1-2-889,-6 4 0,-1-1-689,7-6 1,0 0-1,-1 0 1,3-4 1049,8-9 1,6-2 0,1-1 0</inkml:trace>
  <inkml:trace contextRef="#ctx0" brushRef="#br0" timeOffset="187219">23790 8041 13084,'-3'-5'2459,"0"1"-5736,3 4 2457,27 20 1,-21-15 0,21 15 0</inkml:trace>
  <inkml:trace contextRef="#ctx0" brushRef="#br0" timeOffset="187358">24118 8355 12269,'5'4'3276,"0"0"-2926,-5-4-179,-16 30-2044,8-15 437,-1 4 1,0-1-1842,3-6 2457,-1-2 1,5-6 0,-2 1 0</inkml:trace>
  <inkml:trace contextRef="#ctx0" brushRef="#br0" timeOffset="187937">20331 7398 11056,'3'5'3276,"0"-1"-1477,-18 31-1693,6-14-1745,-3 11 1,-1 2 1393,3-2 555,0 2 1,0 1-773,2-10 0,0-1 130,0 2 1,0-1-788,0-6 0,0-2-294,1-7 1413,-3 0 0,7-8 0,-2-1 0</inkml:trace>
  <inkml:trace contextRef="#ctx0" brushRef="#br0" timeOffset="188102">20098 7494 8774,'0'-6'3276,"-1"1"-1600,1 5-3430,11 24-1523,2-10 2457,3 13 1,-5-18 0,-8-6 0</inkml:trace>
  <inkml:trace contextRef="#ctx0" brushRef="#br0" timeOffset="188250">20317 7767 11880,'3'7'1700,"-1"-1"-1978,-2-6 133,0 0 1,0 0-1</inkml:trace>
  <inkml:trace contextRef="#ctx0" brushRef="#br0" timeOffset="188737">21165 5470 7507,'2'5'1403,"0"-1"876,-2-4-1901,-19 48-313,9-25-48,-1 2 1,-2 6 0,1-6 736,-1 2-884,0-3 0,0-2-58,3-5-434,-3 2 191,0-9-868,11-3 799,-17-1 0,20-2 0,-11-2 0</inkml:trace>
  <inkml:trace contextRef="#ctx0" brushRef="#br0" timeOffset="188903">20946 5497 8444,'3'5'3276,"-1"-1"-1581,-2-4-1892,25 34-399,-13-18-1043,10 10 1,2 0 1477,-2-9 0,0 1 0,-12-13 1</inkml:trace>
  <inkml:trace contextRef="#ctx0" brushRef="#br0" timeOffset="189050">21138 5880 6556,'3'1'3003,"0"1"-1701,-3-2-1302,21 18 0,-16-14 0,17 15 0</inkml:trace>
  <inkml:trace contextRef="#ctx0" brushRef="#br0" timeOffset="192653">21397 2981 12790,'4'0'1890,"-2"1"-1025,-2-1 37,-10 35-2006,4-3 1284,-1 2 1,0 4-43,3-7 1,0 6-247,1-9 0,-1 7 1,-1 3-1,0 2 1,0-1-1,0-1 1,1-6-713,0 1 1,1-4 0,-1 0 0,0 3 681,-1 1 0,-1 4 0,-1 2 0,1 0 0,0-1 1,0-4-1,3-6-453,0 7 0,0-6-394,-4-2 1,0-1 984,6-1 0,0-1 0,-3-1 0,0-2 0</inkml:trace>
  <inkml:trace contextRef="#ctx0" brushRef="#br0" timeOffset="192858">21548 3049 11882,'26'1'3,"1"0"0,-1 0 0,11 1 0,-4 3 33,-2 13 349,-10 5 0,-5 7 672,-14 2 1,-5 3-2697,4-1 1,-4 0 1498,-14-1 1,-6-5 245,3-13 1,-1-2-882,-2 0 0,0-1 818,0-1 1,-2-1-145,-7 1 1,-1-2-1539,-1-2 1,2-4 1609,5-4 1,3-2 0,-12 0 0,31-11 0</inkml:trace>
  <inkml:trace contextRef="#ctx0" brushRef="#br0" timeOffset="193152">21985 3159 14952,'-24'5'344,"-2"4"1,-4 3-1,7 1-344,3 6-496,-2-6 1,-4 3-1,7-1 283,10 10-61,3 0 33,12-2-288,1-2-964,13-8 1,8-5 399,0-9 1,5-5 0,-2 0-547,6 3 1,-1-3 1481,-4-5 1,2-2 0,-8-2 1315,-1-13-1499,-9 1 1860,-8 1-104,-8 5 0,-4 0-862,-11-11-554,6 12 0,-1 3-188,-13-2-826,3 8-516,6 6 1530,-4 1 0,13 5 0,-1 0 0</inkml:trace>
  <inkml:trace contextRef="#ctx0" brushRef="#br0" timeOffset="193468">22327 3145 12756,'-12'21'640,"1"0"0,-1 3-697,3-1 0,1 5 1,3-2-52,6 0 0,4-1 49,3-2 0,3-1 230,10 9 101,13-29-264,-15-11 28,3-8 1,0-4-92,-1-1 1,-2 0-139,1 0 0,0 1 162,-3 0 1,-2 4 30,-7 8 416,-2 3 265,-5 13-441,-2 2-240,-1 8-8,0 0-62,1 2-146,1 0-1266,10 7-620,13-10 144,2-1-1319,0-15 2901,2-10 0,-22 5 0,13-3 1</inkml:trace>
  <inkml:trace contextRef="#ctx0" brushRef="#br0" timeOffset="193853">22942 3104 10272,'4'0'3276,"-1"1"-982,-3-1-1983,-17 44-283,7-11 0,-1 6-848,4-8 1,0 3 0,-1 2 0,2-3 16,-1 3 1,0-2 0,2 0 799,2 2 0,1 0 1,1-4-78,0-6 0,1-2 537,0-1 1,0 0-945,-1 3 0,0-1-1152,-4 0 1,-1-2-1638,1 7 3650,-6-14-374,8-31 583,2-10 1,1-6 236,1 5 1,1-3 0,0 0-819,0 1 0,0 0 0,0 0 207,1-3 0,2-1 0,-1 4-47,1 2 1,0 1 9,1 1 1,1 1 1342,-1 1 1,1 0-1416,3-3 0,2 1-123,4 3 1,1 1-296,-4 3 0,1 2 310,18-5-74,-15 18-27,-1 1-126,8 13 414,-11 13 53,1 2 853,-17 7-931,-9-15-92,-5 1-62,-4-1-971,0-4 1,-2 0 970,2-6 0,0 0 0,1 2 0,2-1 0,-6-4 0</inkml:trace>
  <inkml:trace contextRef="#ctx0" brushRef="#br0" timeOffset="194503">22272 3104 10852,'4'6'3276,"-1"-2"-2463,-3-4-4090,0 0 2005,-2 37 1574,-1-6-532,0 1 1,0 3 352,-1-8 0,0 2 41,0-2 1,-1 4 0,1 1-1,-1 0-154,2 0 0,0 0 0,0 0 0,-1 0-23,1 1 0,-1-1 1,0 1-1,1-2-37,0 11 1,1-2 0,1-6-6,1-12 1,0-2-684,1 10 0,1-3-575,1-6 756,1 1 259,-1-22 1275,-2-8-1982,0-8 2777,1-8-1918,0-8 122,-1-2 1,1-8 0,0 3 278,0 6 0,0-2 208,0 4 0,0-6 0,1-2 1,0 3-1,-1 5-75,1-1 0,1 2 63,2-7 1,1-3 0,4 6-863,5 8 1,1 3 407,-1-2 0,2 3-1,2 6 0,2 5-119,6 2 61,2 2-108,-5 7 1,1 4 137,-7 3 0,-1 3-184,5 6 1,-2 3 317,-11-2 1,-3 2 39,-5 2 1,-2-1 191,-9 10 125,-8-1-128,-8-9 0,-9 2 1,3-4-19,8-4 1,0 0-343,-8 3 0,-4 1 0,5-5-181,1-7-291,5-2-2776,-4-11 3009,18-20 0,-4 13 0,15-11 0</inkml:trace>
  <inkml:trace contextRef="#ctx0" brushRef="#br0" timeOffset="195053">22874 3159 15781,'-8'26'322,"0"1"0,0 0 0,-1 6 0,-1-1-296,-1 0 1,0-2-620,3-6 1,0-1 560,2 1 0,0-1 13,1-1 1,1 0-34,1 5 1,2 1 0,2-3 0,4-1 133,4-3 1,2-3-55,10 4-28,9-27 0,-8-9 210,3-8-275,-7 0 1,3-7 0,-1 2 99,1-6 0,-1 0-1059,-1 3 1,1-2-1,-2 3 1086,-4 1 0,-3 3 528,3-9 246,-7 16-307,-2 2-770,-6 18 389,-2 12-69,-1 4-79,-2 11 68,2 0-163,2-3 0,2 4-5,7-2 1,1 0-364,-3 1 0,2-1 442,5-5 0,2-5 2906,4-2-3199,2-4-2063,15-4-900,-6-17 2847,-9-3 1,-2-2 0,-1-5-1,-8-4 1</inkml:trace>
  <inkml:trace contextRef="#ctx0" brushRef="#br0" timeOffset="195260">23407 2954 14154,'-6'-2'2217,"1"1"-1637,5 1-297,-29 70-1922,21-39 1,1 1 1297,-4 2 0,-1 2 0,2-1 278,4 4 0,2-4-219,1-10 1,1 0-812,0 2 1,0 2 0,0-1 1070,-1 7 0,0-2 0,1 1 0,0-4 0,-2 3 1</inkml:trace>
  <inkml:trace contextRef="#ctx0" brushRef="#br0" timeOffset="195570">23612 3336 13790,'-1'-5'1626,"-18"8"1,-5 7-1344,4 1-316,-1 1 1,-4 3-1,3 0-125,8 0 0,2 0-445,-2 0 0,2 0 144,1 5-258,10-15-355,11-4 27,14-14 1045,-2 2 243,8-9-55,-14 6 451,-5 7 607,1 16-1087,-7 3-125,1 16-34,-1-8-2923,1 0 2923,1 0-688,12 6-903,-1-12 132,4 1-1400,-3-19 2859,3-15 0,-12 9 0,4-8 0</inkml:trace>
  <inkml:trace contextRef="#ctx0" brushRef="#br0" timeOffset="195753">23968 3063 13997,'4'4'2635,"-1"0"-2140,-3-4 116,-16 30-323,4-6-280,0 4 1,-2 8-1,2-1-1062,4-10 1,1 0 0,1 1 824,-3 5 1,0 1-1,2-2-167,2 3 0,1-2-1048,3-6 0,-1-2 912,-3-2 1,0-2-1,1 11 1,-5-12-1</inkml:trace>
  <inkml:trace contextRef="#ctx0" brushRef="#br0" timeOffset="196003">23694 3295 14241,'6'1'376,"16"3"1,3 1-638,0-2-1378,5 2 1,1 0 357,2-2 1199,1-1-163,-9 1 1,3 1 0,-4 1 406,12 3-596,-1 1 1,-6 2 785,-18 4-44,-4 2-36,-3 15-231,-3-8 0,0 1 107,-1 1 1,0 0-448,0 0 1,0-3-463,-1 8 262,1-14 499,3-3 0,-2-8 0,2-1 0</inkml:trace>
  <inkml:trace contextRef="#ctx0" brushRef="#br0" timeOffset="196406">24077 3295 10664,'7'-6'3101,"-1"2"-3163,-6 4 1,0 0 55,38-1-112,-23 7 118,8-3 0,0 3-7,-8 10 0,-3 6 220,4 3 0,0 1-1232,3 7 1,-2-1 1037,-2-3 1,-2-2-20,-4-6 0,-3-1 198,-1 6 0,-2-2-201,-1 4 3,-7 10 0,3-29-179,-5-7 176,17-7-142,4-23 307,4 1-938,-7 4 0,-1-1 776,-2 6 0,1 1-67,0-1 0,1-1-258,8-6 1,3-2 0,-1 4 300,2 3 0,1 1 105,-2-1 0,1-1 1,-2 7 243,14 9 363,-7 23 20,-16 3 1,-3 6-331,1 10 0,-3 2-1118,-3-4 0,-2-1 720,-2 0 1,-1-1-8,0-11 1,0-1 590,1 3 0,0 0-564,-3 1 0,-1-2 0,4 9 0,-7-16 0</inkml:trace>
  <inkml:trace contextRef="#ctx0" brushRef="#br0" timeOffset="196754">20905 3884 6673,'28'3'293,"-1"0"1,0 1-1,4 0 1,3 0 91,-8-2 1,3 0 0,4 0-1,1 1 1,2-1 0,0 1-171,-2 0 0,1 0 0,1 0 1,1 1-1,1-1 0,2 1 0,1 0 1,3 1-221,-12-2 1,3 1 0,0 0-1,3 0 1,0 0 0,1 0-1,1 0 1,0 1 0,0-1-1,1 1 1,-1-1 0,0 1-1,0-1 1,-2 1 0,0-1-1,-2 0-8,2 0 1,0 0-1,-2 0 1,0 0-1,0 0 1,-1 0-1,0 0 1,0 0 0,1 0-1,0 0 1,0 0-1,1 1 1,1-1-7,-2 0 0,1 0 1,1 1-1,1 0 0,0-1 1,1 1-1,0 0 0,0-1 1,-1 1-1,0 0 0,-1 0 1,-1-1-1,0 0 0,-3 0 1,-1 0-1,-2 0 10,9 1 0,-3-1 0,-3 0 1,0 0-1,-2 0 0,0 0 1,1 0-1,0 0 5,5 0 1,0 1-1,-1-1 1,1 0 0,0 1-1,1-1 1,1 0-71,-4 0 0,1 1 1,1-1-1,0 0 0,1 0 1,0 0-1,0 0 0,0 0 1,1 1-225,-5-2 0,0 1 0,2 0 0,-1-1 0,1 1 0,-1 0 0,1 0 0,-2-1 1,1 1-1,-2-1 0,-1 1 81,4-1 0,-1 1 0,-1 0 0,0-1 1,-1 1-1,-1-1 0,1 0 0,0 1 96,5-1 0,3 1 0,1 1 0,-3-2 0,-3 1 0,-5-1 0,-9-1-686,8 0 807,-20-13 0,-12 7 0,-10-8 0</inkml:trace>
  <inkml:trace contextRef="#ctx0" brushRef="#br0" timeOffset="196870">25445 4513 18015,'14'14'-3277,"-3"-3"0,-11-11 2621,-44 8 1,33-6-1,-11 2 1,0 0 0</inkml:trace>
  <inkml:trace contextRef="#ctx0" brushRef="#br0" timeOffset="204606">18540 9627 543,'6'8'2509,"-1"-2"133,-5-6-1839,0 0-892,16-14 86,-12 10 946,12-11-1545,-16 15 933,-2 0-695,-3 0 2168,-2 2-1874,-6 1 227,-2 3 69,4-2 141,2 0 34,7-3 1083,1-1-1613,6 1-955,-3 0 29,4 1-96,-5 0-465,0-1 1616,-1 1 0,0-1 0,0 0 0</inkml:trace>
  <inkml:trace contextRef="#ctx0" brushRef="#br0" timeOffset="207224">16967 9860 497,'-6'0'2279,"1"0"997,5 0-264,0 2-1749,-1 1-1017,-2 4 532,-4 1-455,-9 15-161,-4 3 0,-1 2-161,4-4 1,-1 1-54,1-2 1,-1 2-1,0 0 1,1-2 73,-3 7 0,1-1-4,1-2 0,0 1 0,0 0 31,-1 3 0,-1 3-16,4-4 0,-3 5 0,0 2 0,0-1 0,2-3-887,-1 1 0,1-3 0,-1 4 876,4-8 1,-1 4-1,-2 1 1,1 0-1,1-1 1,2-5-12,-1 3 0,2-3 0,-1 1-463,-1 2 1,0 2 0,-1 0 0,2-1 433,-2 1 0,1-1 1,0 2-121,1-4 1,-1 2 0,1 0 0,-1 1 68,1-1 1,-1 1 0,1 0 0,0 0-1,1-3-101,-2 5 1,1-3 0,0 3 140,1-5 1,0 3-1,-1 0 1,1-1 0,1-3-21,1-1 0,1-2 1,0 0-19,-4 13 0,0-1-33,1-1 1,0 0 357,1-2 1,0 1-291,2-4 0,-1 3-351,1 2 0,0 2 0,0-2 320,1-2 0,0-1 50,1-1 1,-1 3 0,2-4 432,1 0 0,2-3-420,1-8 0,0 0 833,-1 9 1,2-2-692,1-2 4,11 13 219,-3-21-373,5 5 1967,8-13-1959,-7-1 465,5-3 0,2-1-402,0 0 0,2-1 32,9 1 0,1-1-19,-4-1 0,-1 0-36,3-1 1,0 1-1313,-10-2 1,1 1 1334,7-1 0,0 0 22,-1-1 1,-1 0 281,7-1 0,3 0-286,-3-1 0,3 0 1,-2-1-618,-6 2 0,-1-1 0,1 0 545,0 0 0,1 0 0,0 0 0,-1 0-307,0 0 0,-1-1 1,2 1 288,2-1 1,1 0-1,1 0 1,-1 0 6,1 0 0,-2 0 0,3 0-9,-3 0 0,2 0 1,-1 1-1,-1-1-13,-3 2 1,-2-1 0,3 1-38,5 0 1,3 1 0,0-1 0,-3 1-332,-4 1 0,-2-1 0,2 1 391,1-1 0,4 1 1,-1 0-1,-5 0-1,5 1 1,-4 0 2,2 1 1,-1-1 19,0 1 0,1 0 64,-1 0 0,1 1-18,-1-1 1,3 1 34,-5 0 1,5-1 0,0 1-1,-3 0-101,-5 0 0,-2 0 0,2 0 163,6 0 0,3 0 1,0 1-1,-2 0-188,-2 1 1,-1 0 0,-2 0 22,-3 0 0,-1-1 1,1 1-13,4 0 1,0 2 0,-2-1-25,-1 1 1,1 0-57,1 2 1,4 1 0,-3 0 142,-1-1 0,0 1-73,7 2 1,3 0 0,-5 0 20,-7-3 1,-2-1 1,10 3 0,0 0 27,-10-4 0,0 0 9,-1 0 0,3 1-26,0 2 1,4 1 0,1 0-1,-4 0-13,4 1 1,0 2-10,-2-1 0,5 2 0,-2 1 0,-5-1-6,-6-1 0,-3 0 18,7 5 0,-2 0-5,-8-5 1,-1 0-14,11 11 0,0 0 19,-10-8 1,1-1 12,7 9 0,1 0 32,-6-6 0,-2-2-54,11 11 8,-10-11 0,0 1-3,8 6 34,-1-2 0,1 1-30,-9-8 1,-1 0 0,10 8 1,-2-1 87,1 2-90,-3 0 0,-2-1 0,0-1-6,-2 0 768,1 1 1,1 1-790,-6-7 1,0 0 154,6 7 1,-1-2-166,3 4 37,-6-9-53,0 0 50,-1-1 0,1 0-5,3 5-33,-3-5 1,-1 0 740,-1 0-745,-1 0-45,0-2 39,-1 1-165,4 3-1455,0 0 1606,0-2 2325,-4-2-2254,-3-4 59,-4-3 5,1 0-64,-4-2 41,3 0 3229,-2-2-3269,1 1-89,-2-2-142,-1-1 448,0-7 20,-1-14-238,1 0 22,-1-11-34,0-4-49,0 5 1,1-2 52,-1 6 1,1-1-386,1 0 1,-1-3 0,1 3 383,-1 6 1,0 0 0,1-6 1,0 1-69,-2-8 70,-5 0 0,-2-1-23,3 16 1,-1 1-5,-6-15 0,-1 1-21,-5 7 43,-3 0-1,-1 0 0,7 9 1,-1 0-26,-2-4 0,1 0 31,2 3 0,1 2-3,1-3 1,1 3-35,3 0-7,4 2 35,1 1 4,2 0-1,0 2-44,6-11 44,-2 8 0,5-8-92,2 5 98,-3 6-11,7-6 6,3 1 5,-1 4 0,5-3-3,-7 6 3,1 0 36,1 0 17,1-1 12,2 1-33,-1 2 0,0-1 13,6-1-44,-6 2 1,1 0 9,9-4-11,-6 2-45,7-4 1193,-13 2-1252,7-1 1,2-1 39,-2-4-209,2 3 0,-1-1 102,-1-11 171,-9 6 286,-1-14 120,-17 15 0,-4 0-134,-3-12-426,-1 11 0,-1 3 333,-5-4-87,5 7 1,1-2-93,-6-6-27,4 7 0,1-1-1612,7-8 1,2-1 1584,-7-8 36,10 7 0,1-2-108,0 4 0,0 0 244,0-13-2,1 7 0,1-1-35,0 0 0,0 1-50,-1 4 0,1 1-52,0-4 1,-1 3 28,-1-4-8,0 0-34,0 0 32,-2 0-43,0-2-102,1 6 1,0-4-1,1 2 98,0 4 0,1-1 500,1-10 0,0-4 1,2 5-449,1 10 0,0 2 26,2-3 1,1-1 0,0 0-864,4-9 0,1 1 883,-2 5 0,-1 0-4,1 0 0,-1 0-177,-4 8 1,-2 2 131,3-12-1,-4 11 0,1 0-55,0-10-65,2-2 1,0-2 75,-1 12 0,0 0-78,3-13 0,1 0 92,-2 15 1,-1 1-19,5-8 0,-1 0 67,-3 8 0,1 0 31,2-5 0,-1 0 45,-3-5 0,0 2 12,0-3 246,-4 1 1,-1 1-362,-6 9 18,-4-6-9,-1 9 0,-15-10-53,7 10 47,-10-6 388,14 12-570,-8-4 115,5 4 3,-5-4 678,5 5-612,-2 1 0,0-1 4,-9-2-606,6 2 0,-1 1 603,-9-2 3,-3-1 513,12 6 0,0-1-513,4 1 0,-2-2-490,-8 0 0,-7-1 0,-2 0 0,5 1 510,6 1 1,3 0 0,-3 0-21,-6-2 1,-3 0 0,-1-1 0,3 1-398,-3 0 0,1 1 0,3 0 487,-4-2 0,0 0 87,5 2 1,-3 0 0,-1-1 0,-1 0-118,6 1 1,0 1-1,-1-1 1,1 1-1,0-1 2,-2 0 0,1 1 1,0-1-1,-1 0-178,-5 0 1,-2-1-1,1 0 1,4 2 127,6 1 0,2 1 0,1 0 10,-2 0 1,0 1-1,0-1 196,1 1 0,0 0 1,-1 0-194,1 1 1,-2-1 0,-1 1 0,0 0-16,-6 0 0,-2 1 0,1-1 0,0 1-2,6 0 0,1-1 1,0 1-1,-2 0 4,1 1 0,-3-1 1,1 1-1,1 0 1,4 0-420,-10 0 1,4 0 406,3 1 0,-1-1 0,2 1 557,-1 0 1,-2 1-564,-1 1 1,-6 1-1,0 0 1,4 0-169,6-1 1,3 0-1,-3 1 160,-6 0 1,-4 1 0,0 0 0,3 0 12,2 1 0,3 0 0,1-1 13,5 0 0,2 0 1,-3 0-13,-3 1 0,-3 0 0,-1 1 0,1 0-10,1 0 0,-1 0 0,1 0 0,1 0-2,-5 0 0,1 1 0,0-1 241,-3 1 1,0 0 0,4-2-253,8-1 1,2-1-562,0-1 1,1 1 524,1-1 1,-1-1-66,2 1 1,0-1 570,2 0 0,-2 0-791,-15 1 0,1 1 152,13-2 0,1 1 662,-11 0 1,1 1-3571,-1 3 793,13-2 2608,3 0 1,13-4-1,3-1 1</inkml:trace>
  <inkml:trace contextRef="#ctx0" brushRef="#br0" timeOffset="-212035.73">19620 12773 2696,'5'4'2501,"-1"-1"-5285,-4-3 2697,44 46 1238,-19-22-1157,-1 0 1,5 4 0,-3-2 158,-6-8 0,-2-1-185,5 7 0,1 1-631,-2-6 0,0 1 586,-5-1 0,1 3-247,0-2 0,3 3 0,1-1 0,-3 0 386,5 6 1,-1 1-234,1 1 0,1 3 1,-3-5 62,-5-3 0,-3-5 0,5 7 0,-7-10 0</inkml:trace>
  <inkml:trace contextRef="#ctx0" brushRef="#br0" timeOffset="-211702.73">20673 13894 5815,'8'-4'731,"-2"0"-339,-6 4-123,0-31-269,0 16 114,1-6 1,-1 0 277,-2-9-218,2 5-275,-2-9 227,1 9 47,1-1 1,-1 0-129,0-9-1036,0 7 0,-1 0 893,-1-5-35,0 7 0,-1-1-282,0 5 1,0 0 265,0-4 1,-1-2 0,-1-2 105,-2-3 0,0-2 0,-1 2 43,2 5 0,0 0 0,0 0-331,-1-4 1,-2-1 0,1 2 160,-5-1 1,0 3 92,4 7 0,-1 0 139,-3-3 1,-2-1-538,-2 1 0,1 1 331,-3-4 0,7 11 1,2 1-1,7 10 0</inkml:trace>
  <inkml:trace contextRef="#ctx0" brushRef="#br0" timeOffset="-211226.73">20386 12609 6025,'8'6'1772,"-2"-1"-1033,-6-5 1258,0 0-1653,19 37 133,-13-14 1,0 3-373,2 0 1,1 2-1,-1-1-546,-2 6 1,-3 1 506,-2-7 0,-1 0 1,2-1-510,3-1 0,0 0 479,-3 9 1,0 0-15,4-10 1,1 1-35,-1 3 1,-1 4 0,0-3-7,1-1 0,0 1 16,-1-1 0,1 1 0,0 0-6,1 1 0,0-2-9,-3-7 0,0 1 17,2 4 0,-1 0 0,0 6 4,-2-8 0,-1-1-6,1 6-89,-2-9 1,0 0 87,-1-4 658,0-2-652,0-2 1312,0-2-1307,0-2 219,-2 3-56,1-5 271,-2 1-299,1-5 3,-1 0 62,0 0-43,-4-1-420,-6 0-65,-8-9 320,1 0 0,-3-6-137,4 0-1256,0-2 1311,-1-1 60,-1-7 0,-1-2-50,9 10 1,1 0 71,-11-13 0,2-1 49,10 13 0,1 1 46,-1-1 0,-1 0-28,1-1 1,-1 0 0,0 1 1,-1 0 43,1 2 1,-1-1-95,-8-5 0,0 1-335,-5-3 65,7 7 0,1 1-611,1 1-839,0 0-40,1-3 228,3 2 1514,-2-6 0,9 12 0,-1-2 0</inkml:trace>
  <inkml:trace contextRef="#ctx0" brushRef="#br0" timeOffset="-209148.73">16694 12308 10145,'-3'-2'221,"-18"2"0,-7 0-221,-3-2-142,-6 1 0,-1-2 262,13 1 1,1-2 30,-2 0 0,0-1-13,1 0 1,-2-1-745,-3-4 1,-4-2-1,3 1 641,-3-1 0,1 0-35,3-2 0,-1-1 0,3 1 277,1 0 1,2-2-373,5 0 1,-1-2 0,2 0-6,-6-3 1,0-1-11,4 3 0,-1-1 0,1-3 20,3-1 1,-1-3-1,2 1 1,1 1-285,1 1 1,2 3 0,-1-3 364,-1-3 1,-1-2 0,0 0-1,4 2-46,0-6 1,2 1 27,1-1 1,2-1-401,-1-1 0,2-1 404,1-1 1,0 0 7,2 11 0,1 1 0,0-3 15,0-2 1,0-2 0,1-3-1,0 1 1,0 4 31,-1-6 1,1 3 0,0-3-24,1 5 0,-1-3 0,0 0 0,0 1 0,1 3 11,1 2 1,0 3-1,1-1-108,0-6 1,2-2 0,-1 3 109,2-3 1,0 0-19,1 4 0,0-4 0,1 1 0,-2 5 32,1 2 0,-1 1-21,1-2 0,0-2 0,-1 4 1249,0-3-1256,0 0 56,-1 1-10,-1 0 105,1 0 229,1 4 0,0 0-156,2-5 435,-1 8 1,1 1-562,0 4 944,2 2-927,0 1 2869,2 0-2692,7-6-261,0 3 0,3-2-39,-4 3 0,0 0-384,8-4 1,2-1 422,3 0 1,0 1-1016,-5 4 1,1 0 975,-3 1 0,1 1 0,2 0 16,3 1 1,2 0 0,2 1 0,-1 0-56,-2 1 0,0 0 0,1 1 0,3-1 37,-3 2 0,3-2 1,1 1-1,2-1 1,0 0-1,-1 1 0,-2 0-233,0 1 0,-1 0 0,-1 0 0,1 1 1,1-1-1,3 0 233,-5 0 0,2 1 0,1-1 0,2 0 0,0-1 0,0 1 0,0 0 0,-2 0 0,-1 1 0,-3 0-203,9-2 1,-3 1 0,-2 1 0,1-1 0,3 0 204,-3 1 0,2-1 0,1 0 0,0 0 0,0 1 0,-2 0 0,-2 1 38,0 1 0,-2 1 0,-2 1 0,0 0 0,0 0-19,3 0 1,-2 0 0,1 1 0,1 0-57,-3-1 0,1 1 0,0 0 1,2 0-1,1 1 39,-2 1 0,2 1 0,1 0 0,1 1 0,-1 0 0,-1-1 0,-4 1-71,6-1 1,-4-1 0,-1 1 0,4 1 68,-4-1 0,2 1 0,2 0 0,1 0 0,-2 1 0,-2-1 0,-4-1 0,7 1 0,-6 0 0,1 0 0,1 0 0,0-1 0,0 1 9,0-1 0,0 0 1,0 0 315,-2 0 1,1 0-1,3-1-326,-2 0 1,4 0-1,1 0 1,1 1 0,-3-1-155,-3 0 0,-1 0 0,-1 0 0,1 0 0,0 0 154,6 1 0,1-1 1,0 0-1,-1 1 1,-2-1-1,0 1 0,-2 0 1,-2 0-1,-2 1 390,0-1 0,-2 1 0,-1 1-391,12 1 1,0 1 489,-6-1 0,0 1 0,1 1-488,-4 0 0,1 1 0,-1-1 0,0 1-477,3 0 0,-1 0 0,0 1 497,2 1 1,1 0-1,-3 0-15,4 2 1,-2-1 378,-7-3 1,0 1-369,6 1 1,4 1-314,-9-3 1,3 1-1,-1 0 1,-2-1 317,6 1 0,0 1 0,-5-2 1,3 1 0,0 0 0,-5-1-471,1 0 1,-3-1 449,1 2 1,0-1 403,-1 1 0,0-1-383,0 2 1,-1-1-23,-1 0 0,1 1 1,11 9 1,-1 1 20,-16-8 1,-1 1-23,15 6 0,-3 2 300,-16-4 1,-1 0-293,13 11 18,-12-9 1,-1 0-18,4 11 12,1 1 0,2 1-37,-7-12 1,1 1 629,7 12 1,-1 0-614,-8-15 1,0-1 19,1 8 0,-1 1-5,-3-7 1,-2 1 1,-6 15 1,-3 5 0,-2-4-273,-2-7 1,-1-1 251,-3 6 0,-1 4 0,-1-5-15,-1-6 1,-1-3-1,0 2 0,-1 0-573,1 0 1,0 0 587,-1 0 1,1 0-2,1-2 0,-2 3 0,-1 4 0,-1 3 1,1-1 31,-1-1 1,1 0-205,0 0 0,-2 3 1,3-3 176,0-4 1,2-2 362,-2 1 0,0 0-365,0 1 0,-2-1 0,1 0 0,-1 0-18,0-2 0,-1 2 12,-1 2 1,-3 2-1,2-2-15,1-1 0,0 0 19,1-1 0,-2 2 1,3-3-121,5-6 1,2-2 117,1 0 0,0 1-19,0-2 1,2 0 690,-7 16-735,1-2-98,3-5 0,1 0 58,5 4 16,-5-4 0,2-1 83,9-8 1009,-7 3-1001,2-10 909,1-1-769,-8 6-86,4-6 1828,-6 6-1879,5-8-3,1 2 1812,-1-1-1857,2 0-8,1 0-174,1 5 107,3-5 802,0 4-687,2-6-4,0 1 6,0 2 3,0 0 31,0 2-36,1 16-1,-1-10-2,-5 13-127,9-14-218,-7 0 29,11-2-250,-5 0-272,0-3-2431,-1 0 0,-8-6 2529,-7 0 1,2-5 0,0 0 0</inkml:trace>
  <inkml:trace contextRef="#ctx0" brushRef="#br0" timeOffset="-208801.73">16954 12403 4270,'34'1'69,"1"-1"0,-1 0 0,0 0 1,0 0-1,0 1 0,5-1 0,2-1 1,0 1-1,-1-1 0,-2 1 1,-5-1-107,4 0 1,-5 0-1,3 0-436,-5 0 1,3-1 0,2 1 0,1-1 0,-1 1 0,-2-1 472,2 0 0,-1 1 0,-1 0 0,0-1 0,-1 1 0,1-1 0,-1 1 0,-1-1 0,-1 1 0,0 0 0,1-1 0,-1 1 0</inkml:trace>
  <inkml:trace contextRef="#ctx0" brushRef="#br0" timeOffset="-207111.73">15587 10571 9393,'27'11'1467,"-3"-1"-1296,-19-9-87,-2 0 3192,-2-1-2729,-6 2-1855,1-1 350,-4 0-2133,3 0 1531,2-1-419,0 0 1979,1 0 0,2 0 0,-1 0 0</inkml:trace>
  <inkml:trace contextRef="#ctx0" brushRef="#br0" timeOffset="-205830.73">15573 11077 11611,'1'7'3276,"1"-1"-2466,-2-6 424,0 0-942,51-8-1369,-25 3 1,1 0 1105,1 1 0,1-1 0,0 0 6,7-1 0,2 0 23,-10 1 0,2 1 0,1-1 1,-3 1-442,3 1 1,-3 0-1,3-1 418,1 1 0,3-1 0,0 0 0,-3 1 5,-1 1 0,-2 0 1,0 1-7,0 0 1,-1 0-1,1 0-32,1 1 0,-1-1 0,1 1-507,-1 0 0,1-1 1,-1 2 504,-1-1 0,0 1 0,3 1-19,3 1 0,3 1 0,0 2 0,-1-1-462,2 3 0,-1 1 1,1 1 477,-5-2 1,1 0 0,0 0 0,-3 1-1,-3 2 0,-2 1 1,-2 0-2,0 1 0,-1 2-15,-1 0 1,-1 1 417,-1-1 0,0 3-395,-1 2 1,1 3 0,-1 0 16,4 6 0,-2 0 196,-4-6 1,0 0 0,-1 1-210,2 10 1,-3-1-7,-6-13 1,-2 0 773,-1 5 0,0 3-793,0-3 0,1 1 1,-3 0-12,-3 7 0,0 1 396,3-7 1,1 1 0,-1-1-409,-3 2 1,-1-2-1293,-2-1 1,0-3 1281,-2 12 48,0-13 1,-1-1 95,-7 14-172,-1-2-9,-1-2-250,0-2 214,6-16-25,-1 2-611,2-3 529,4-6 913,-2 1-904,4-6 2493,1 0-2210,-4-5 643,13-2-750,-9-3 42,13 0-59,-7 2 81,2-6-142,2-5 86,0-1 32,1-1 5,-3 2-1939,0-2 1992,0-2 0,-1-4 0,0-4-24,-2 1 1,0-2-30,1-5 0,0-1 0,-3 5 0,-1 1 35,0 7 0,-2 2 28,1-2 0,-1 1-14,0 1 0,0-1 40,0 2 1,-3-1 202,-4-14 1,-1-1-199,1 15 0,-1 0-10,-4-13 0,-1 3 39,-5-1-88,7 17 0,0 0-606,0-1 1,-1 1 627,0 0 1,-1 0 21,0 1 1,-1-1 0,-7-6 0,-3 1-40,-2 3 0,-2 1 0,0 0-788,4 2 1,1 1-1,-2 0 760,-6-1 0,-3 0 1,2 2 17,-1 3 1,0 2-375,-3-1 1,0 1 344,11 3 0,0 0 0,-3 0-155,0 1 1,-5 0 0,-2 0 0,2 0 0,2 1 164,-5-1 0,3 0 0,-3 1-142,5 0 1,-3 0 0,0 0 0,0 0 0,2 1 138,1 0 1,0 1-1,2 0 1,1 1-9,-2-1 0,2 0 0,-1 1-33,-7-1 0,-1 0 1,3 1-20,2 1 0,0 0-237,2 2 1,-2 1 0,3 0 5,3 0 1,0 1 192,-10 1 0,3 2-1489,11 1 359,6 0 1220,0 5 0,9-7 0,-1 2 0</inkml:trace>
  <inkml:trace contextRef="#ctx0" brushRef="#br0" timeOffset="-204450.73">16038 11514 7148,'0'4'3276,"0"0"0,0-4-837,-19-8-2095,9 6-97,-17-6 299,0 16-423,1 6-123,-6 4-210,7 8 22,15-9 4,0 4-502,7-2-1266,18 3 1205,-3-5 23,15-3-138,-6-12-101,2-1-121,3-4-238,0-4 1,1-3 845,8-4 55,-9 3 1,0-2 476,6-9 255,-12 6 1050,5-7 1915,-16 12-750,-3 2-1977,-8 7 75,-9 9-403,0 1 3,-4 6-64,-4 10-205,8-10-61,-3 9 8,11-15 633,2-2-669,1-2 8,0 0 3,2-2-378,11-1 106,2-6 135,5 0-236,4-11 341,-11 6 49,4-3 5,-5 5 392,-6 5-27,0-1-12,-5 4 62,-1 2-127,0 1-142,0 3-249,3 7-353,1-5 4,2 3-270,2-7-420,-1-4-342,1 0-59,1-3-271,0-1 1095,2-7 1,-6 6 0,0-1 0</inkml:trace>
  <inkml:trace contextRef="#ctx0" brushRef="#br0" timeOffset="-204280.73">16462 11337 12263,'-13'33'3276,"9"-12"-3091,-6 1 0,-1 1-243,3 3-15,2 1-549,1-1 482,0-2-530,3-5 0,-1 1-1235,0 9 351,-1 4-1723,3-13 3129,1-12 1,0-1 0,0-5-1</inkml:trace>
  <inkml:trace contextRef="#ctx0" brushRef="#br0" timeOffset="-203850.73">16585 11569 6218,'5'1'3276,"-1"0"0,-4-1-3371,-8 34-3182,1-16 3119,0 2 0,0-1 1,0-8-1,2-7 0</inkml:trace>
  <inkml:trace contextRef="#ctx0" brushRef="#br0" timeOffset="-203700.73">16544 11487 9046,'3'5'1677,"-1"-1"-4631,-2-4 2954,45-9 0,-33 7 0,10-2 0,1 0 0</inkml:trace>
  <inkml:trace contextRef="#ctx0" brushRef="#br0" timeOffset="-203500.73">16899 11432 5758,'-7'8'3276,"0"-2"0,7-6-1665,0 0-1351,-24 34-253,17-15 0,0 2-35,-8 5 0,1 1-245,8-4 1,2-1-114,0 14 7,1-9 34,0 7-2287,-2 4-425,0-11 2243,-1 6 0,3-21 1,1-7-1</inkml:trace>
  <inkml:trace contextRef="#ctx0" brushRef="#br0" timeOffset="-203350.73">16790 11651 12409,'6'7'904,"0"-2"-940,-6-5-1059,0 0 1095,63-25 0,-47 19 0,16-6 0,-1-1 0</inkml:trace>
  <inkml:trace contextRef="#ctx0" brushRef="#br0" timeOffset="-203083.73">17008 11679 11983,'-2'-5'118,"1"2"-3395,1 3 3087,18 10 546,-11-12 173,13 6-2,-16-15 576,-2-2-669,0 5-143,-1-1-173,-1 4-734,-2 2-40,0 0-209,-1 1 45,-10 3 1,8-1 0,-7 1 0</inkml:trace>
  <inkml:trace contextRef="#ctx0" brushRef="#br0" timeOffset="-202733.73">17227 11733 8282,'-7'-7'2478,"1"1"-2243,6 6-179,0 0-230,-11 43 166,9-29-256,-4 11 1,2-2-257,4-19 38,0 0 289,1-3 663,9-17 225,0 1-242,5-9-61,-4 6-84,-4 7-288,0 0-20,0 2-1092,-2-5-1033,7 5 820,-7-1 1305,6 6 0,-10 3 0,1 1 0</inkml:trace>
  <inkml:trace contextRef="#ctx0" brushRef="#br0" timeOffset="-202584.73">17337 11815 5810,'-1'-4'899,"0"1"-1992,1 3 1,0 0 0</inkml:trace>
  <inkml:trace contextRef="#ctx0" brushRef="#br0" timeOffset="-200850.73">19032 6810 8730,'0'-7'2234,"-1"1"-1898,1 6 398,0 0-552,-19-9-104,14 7-78,-14-7 6,18 9 383,0 0 73,-2-1-247,-5 1 49,8 0-48,-8 0-9,5-2-154,-7 1-16,-12-2-1,-10-1-95,11 3 1,-1 0-192,0 0 0,1 0 250,-1 1 0,0 0-31,-13 1-714,-3 1 745,20 0 0,-3 0-10,-3 3 1,-4 0 0,0 1-28,-9 4 1,0 0-442,7-2 0,-1 0 1,0 2 453,-2 2 1,-2 1 0,4 0-1060,-2 0 0,1 1 1061,3-1 1,-1 0-1,-2 1-9,7-2 0,-2 0 1,1 1-1,-2 0-23,-3 1 0,0 1 0,-1 1 1,-2 0-2,6-3 1,-2 2 0,0-1 0,-1 1-1,1 0 1,1-1-304,-2 1 0,1 0 0,1 0 0,0-1 0,-1 1 358,-2 0 0,0 1 0,0-1 0,1 0 0,2 0-318,1 0 1,2 0 0,0-1 0,0 1 301,-3-1 1,1 1-1,-2 0 1,-2 3-74,4-2 0,-1 1 0,-3 2 1,0 1-1,0 1 0,0-1 1,2-1 81,-2 3 0,0-1 1,1 0-1,0 0 1,-1 1-1,0 1-18,4-5 1,0 1 0,-1 1 0,-1-1 0,1 1 0,0 0 0,1 0 0,1 1 10,-2 2 1,-1 2 0,1 0 0,1 0 0,1-1 0,1 0 0,2-2 11,-4 5 1,2-3 0,2 1-1,-2 1-14,1-1 0,-1 1 1,0 0-1,0 2 1,0-1 15,0 0 0,0 2 0,0 0 0,0-1 0,1 0 0,2-2-19,-3 1 1,3-1 0,0-1 0,-2 3 18,1-3 0,-1 3 0,-1 0 0,0 1 0,1-2 0,3-3-2,-5 5 0,2-3 0,-1 2-35,5-5 0,-2 2 0,-1 0 0,1 0 1,1-1 36,-1 0 0,2-1 0,0 0 0,-1 2 111,0-2 0,0 1 0,-1 1 0,0 1 0,1 1-107,0 0 1,0 2 0,0 1 0,0 0 0,1-1-1,2-2-5,-1 2 1,1-3-1,1 1 1,-1 2-14,1-2 0,-2 3 1,0 0-1,1 0 1,1-1-1,3-3-25,-2 6 0,2-4 0,2 1-28,-1 0 1,1 0 0,0 1 54,0-2 0,1 1 0,0 0-1,0 0 1,1 0 0,-1 0 10,1-2 0,1 1 1,-2 3 17,1-1 1,-1 4 0,-1 1 0,0 1 0,1-3-17,2-2 0,0-2 0,0 1 0,0 0 0,-1 0 22,-1 5 0,0 1 1,-1 1-1,1-1 0,0 0-64,2-2 1,-1 1 0,1-1-1,1-1 1,0-3-51,0 2 1,1-3 0,0 2 91,1-3 0,-1 1 0,1 0 0,1 1 25,1 3 0,0 0 0,2 1 1,0-2-148,1 4 0,1 0 0,0 0 147,1-4 0,-1 0 0,1 1 1,2-3 10,1-1 0,1-1 1,2-2 229,1 2 0,1-1-197,0-1 0,2 1 40,-2-1 0,2 1-47,2 2 1,2 3 0,-1-1-49,0-5 0,-1-1 0,1 1-15,2 5 0,1 0 0,-1-2-2,4 2 0,1-3-21,-5-9 1,0-2-49,1 1 1,1-2 674,-1 0 0,3-1-641,4 0 1,3 0 0,1-1 49,-3-4 0,0-1 0,1-1 158,5 3 0,0 0 0,0-2-107,7-3 0,-3-2 4,-7-3 1,-1 0 9,0 0 0,1-1-9,-1 0 1,1 0 17,3 0 1,3 0 0,-2-1-110,4 1 1,0 0-14,-7-1 1,1 1 0,-3-1 464,-3 1 0,-4 0-1126,1 0 849,-5 0-1390,-6 0 88,-3 0 1150,-3-1 0,-2 1 0,-1 0 0</inkml:trace>
  <inkml:trace contextRef="#ctx0" brushRef="#br0" timeOffset="-200600.73">15477 11884 12188,'-8'-8'1627,"1"2"-1716,7 6 16,0 0 28,54 14-2584,-29-5 2628,9 0 0,0 3-50,-7 8 637,-9-2-469,-7 4 1,-5 3 132,-10 11-536,1-14 0,-2 0 286,-14 9-436,-7-3-178,6-9-310,-7 4 924,-5-5 0,19-10 0,-8 2 0</inkml:trace>
  <inkml:trace contextRef="#ctx0" brushRef="#br0" timeOffset="-198699.73">17405 12171 9147,'5'5'2875,"-1"0"-2513,-4-5 245,0 0-472,-29 32-1028,17-16 893,-5 4 0,-1 2 174,1 7-241,5-7-14,-2 4-437,7-11-50,-2-8-225,11-1 793,-8-4 0,12-1 0,-6-1 0</inkml:trace>
  <inkml:trace contextRef="#ctx0" brushRef="#br0" timeOffset="-197456.73">17473 11159 0,'-6'-3'0,"1"0"0,5 3 0</inkml:trace>
  <inkml:trace contextRef="#ctx0" brushRef="#br0" timeOffset="-196048.73">17569 11214 5823,'2'2'3276,"-1"0"-1833,-1-2-451,-8-31-94,6 0-573,1 7 0,1 0-2778,6-7 2660,7 13 631,-2 5-693,3 0 109,2-2-22,2-1 1,4-1-126,-2 2 1,2-2-1009,4-2 1,0-1 940,-3 4 1,2 1 61,4-2 0,2 2 781,-7 3 1,4 1-615,1 0 1,7 0-1,1 0 1,-2 2-734,-5 3 1,-2 1 0,1 1 0,1-1 449,6-1 1,1 0 0,0 0 0,-2 1 13,3 2 0,-3 0 0,2 2-2,-6 0 0,0 1 0,0 1 0,-1 0-625,-1 0 1,-2 0 0,2 1 610,0 0 1,1-1 0,1 1 0,1 2-11,2 2 1,2 2 0,-2 1 0,-2-1 25,-2-1 0,-3 1 0,1 0-121,3 1 1,3 1 0,-1 1 0,-5-1 120,4 3 0,-5 0-7,1 1 1,0 0 9,-2 1 0,0 0 23,-2 0 1,2 1-9,0 4 1,3 2 0,-2 1 132,-4-3 1,-2 0-1,1 1-149,5 3 1,0 1 0,-3-1 0,1 4 0,-2 0-13,-2 1 0,-2 0 10,-5-6 0,0 0 0,2 6 0,0 3-18,-6-5 1,-1 2-1,-1-3 674,0 1 0,-1 0-667,-1 0 0,1 2 0,-3-3 8,-1-5 0,-2-1-1,0 0 0,0 0-720,0 0 0,-1-1 716,0 19 8,-2-2 182,-1-12 1,-1 1-154,-4 6 1,-1 0-4,1-6 1,-1 1-23,-2 2 0,0-2 5,-4 1 2,-3 1 36,-1-3 1,-4 1-51,2-4 1,-1 2-2,-4 1 0,-3 2 0,2-2-18,1-2 0,1-2 520,-6 4 0,2-3-622,-1 1 11,10-9 0,-3 0-41,-5 3 0,-2 0 62,6-4 0,0 1-41,-4 0 0,2-1-268,-2-2-178,1-1 2435,2-2-5133,-12-6 2457,14-8 1,-2 3 0,19-5 0</inkml:trace>
  <inkml:trace contextRef="#ctx0" brushRef="#br0" timeOffset="-193397.73">18102 11378 7131,'5'10'3276,"-1"-1"-692,-4-9-2132,0 0 474,-7 69-746,2-39-1273,2-3 1,-1 4 0,-1-4 221,-3 2 845,1-9 1,-1 1 876,-4 10-1062,2-7 0,-1 0-1291,1-5 1,1-2-395,-4 9 583,2-6 274,11-20 151,0-4 3305,0-5-2635,7-28 638,-2 11 246,3-1 1,0 0 229,0 2-534,3-6 523,-4 16-59,-1 2 1762,3 4-2075,-1 4-385,2 4 52,-2 9-178,6 2 32,0 13-299,0-4 0,1-1 244,2 9-238,-6-9 0,-2-2-474,-2-4-250,-1-2-375,-3-3 1358,-3 1 0,-1-5 0,-1 1 0</inkml:trace>
  <inkml:trace contextRef="#ctx0" brushRef="#br0" timeOffset="-193285.73">18116 11720 9578,'-1'-5'1120,"1"1"-2173,0 4-487,43-27-313,-17 10 1532,3-3 0,-1 2 0,-10 5 0,-9 5 0</inkml:trace>
  <inkml:trace contextRef="#ctx0" brushRef="#br0" timeOffset="-193129.73">18403 11460 6271,'3'2'3276,"-1"0"0,-2-2-2755,-11 42-2884,5-19 2357,-1 5 1,1 1-65,1-2-56,3-1-248,1-7 0,0 2-2903,1 9 910,0 1 2367,0-17 0,0-13 0,0-1 0</inkml:trace>
  <inkml:trace contextRef="#ctx0" brushRef="#br0" timeOffset="-192978.73">18335 11665 7587,'-6'-14'3276,"1"3"-949,5 11-3114,0 0-1394,38-15 924,-21 8 558,5-3 1,2 1 698,-6 2 0,-10 3 0,2 1 0</inkml:trace>
  <inkml:trace contextRef="#ctx0" brushRef="#br0" timeOffset="-192461.73">18608 11501 7159,'5'6'2845,"-2"-1"-2655,-3-5 76,-10 34-120,5-15-456,-3 16 1,0 2-1360,5-12 1204,1-4 1,0-1-244,2-7 708,2-3 0,-2-4 0,1-2 0</inkml:trace>
  <inkml:trace contextRef="#ctx0" brushRef="#br0" timeOffset="-192097.73">18827 11597 11936,'2'3'1473,"-1"0"-779,-1-3-1144,-46 37 71,29-17-96,-8 2 1,2 0 174,17-6 181,5-7-197,0-3 61,1-1-453,4-1 271,4-3 165,2-2 635,1-4-836,4-4 372,-4 3 263,10-3 541,-10 6-322,2 0-9,-6 4 101,-1 4-327,-6 0-90,17 9-115,-12-4-204,14 3-384,-9-4-162,-3-4-375,0 0 1184,5 2 0,-7-4 0,4 1 0</inkml:trace>
  <inkml:trace contextRef="#ctx0" brushRef="#br0" timeOffset="-191779.73">18991 11692 6000,'4'7'3276,"-1"-1"-1364,-3-6-1030,0 0-918,-8 31 27,6-20-3268,-6 24 3053,8-27-675,0-1-294,5-3 846,-1-2-462,8-9-507,7-18 1800,-3 13 1,1 0 80,6-13 2711,4 12-1275,-21 11-1447,0 2 628,-1 8-922,-2 4-223,0 4-35,0-2-2,-2-4-81,1-1-524,3 1-1324,4-5-230,-5 0 972,11-7 1187,-13-3 0,6 3 0,-6-2 0</inkml:trace>
  <inkml:trace contextRef="#ctx0" brushRef="#br0" timeOffset="-190726.73">16653 10844 9231,'1'5'2293,"-1"-1"-702,0-4-799,-7-32-792,5 17 56,-2-4 0,1-3-101,8 0 1,3 2 80,2-9-435,1 3 1,1 1 415,-2 7 0,0 2 15,1-2 0,0-1 13,2 0 0,0-1 26,0 0 1,3-2 40,3-3 1,4-3 0,1 0-124,-3 8 1,2-1 0,1 1-1,-1-1-397,0 0 0,-1 0 0,1-1 0,1 2 381,8-2 0,2 1 1,0 1-1,-4 3-772,-4 4 0,-3 2 0,1 0 802,8-4 0,2 0 0,2 2 26,-1 3 0,3 0 1,1 2-1,-1 2-440,-5 2 1,-1 1 0,0 1-1,1 0 411,-2-1 0,1 1 0,1-1 0,-2 2 0,-1 2-92,8 3 0,-3 3 0,-1 3 97,-1 4 1,-1 3-1,-2 1-4,1 3 1,1 2-2,-6-5 0,2 4 0,0 0 0,-2 2-40,-5-1 0,-2 1 0,-1 0 1,0-1 24,6 4 0,0-1 0,-2 0 13,0 2 0,-2 1 0,-4-3 393,-5-8 1,-1 0-413,2 14 0,-3 0-1270,-8 5 1692,2-11 1,-4-3-3679,-22-9 2782,3-12 0,6 0 1,3-2-1</inkml:trace>
  <inkml:trace contextRef="#ctx0" brushRef="#br0" timeOffset="-190446.73">17323 10434 11818,'-5'-3'1566,"1"1"-390,4 2-1381,-42 52-200,30-23-930,-10 3 0,2-2 747,21-6-735,9-10 368,2-6-1700,23-9 2655,-7-13 0,0 3 0,-13-2 0</inkml:trace>
  <inkml:trace contextRef="#ctx0" brushRef="#br0" timeOffset="-190160.73">17473 10461 6437,'1'9'3276,"0"-2"0,-16 23-2615,10-16-728,-4 7 0,2 1-80,5-9-855,8 6 212,5-13 381,3-1 118,2-9 129,-3-4 89,-1-2 73,-1-2 344,2-8-170,-6 9-101,0-5-20,-7 9-53,0 2-14,-3 0-50,0 2-9,-2 0-81,-4 3-137,-1 0-1101,-1 1 672,1 1-374,4 0-94,1 1-457,2-2 1645,2 0 0,0-1 0,1 0 0</inkml:trace>
  <inkml:trace contextRef="#ctx0" brushRef="#br0" timeOffset="-189960.73">17720 10284 12479,'3'3'1345,"-1"0"-752,-2-3-1114,-22 77 54,16-48 44,-2-2 0,-1 6 0,3-6-1937,4 0 591,1-9 108,0 1 1695,1-10 0,0-5 0,0-1 0</inkml:trace>
  <inkml:trace contextRef="#ctx0" brushRef="#br0" timeOffset="-189695.73">17801 10530 8643,'-3'-5'3276,"0"2"-6553,3 3 0,-6 31 2689,10-24 1726,-4 24-1368,10-31 798,0-3-559,4-7 402,-4 0 844,4-10 296,-6 0-1543,-2 3-8,-3 0 3121,-3 9-3455,0 0-139,-2 2-2374,-4-1 2847,-3 3 0,2 1 0,1 3 0</inkml:trace>
  <inkml:trace contextRef="#ctx0" brushRef="#br0" timeOffset="-189446.73">17952 10448 10320,'6'11'963,"-1"-2"-943,-5-9-1168,0 42 666,0-28 286,0 10 0,0-3-252,0-16 448,0-3 1014,4-8-342,7-15-672,0 1-191,-1 1 1,1 1-577,3-1-244,3-5 191,-6 5 1,-5 10 0,-3-1 0</inkml:trace>
  <inkml:trace contextRef="#ctx0" brushRef="#br0" timeOffset="-189311.73">18225 10502 12160,'9'8'-1546,"-2"-2"-1731,-7-6 3085,0 0 0,0 0 0</inkml:trace>
  <inkml:trace contextRef="#ctx0" brushRef="#br0" timeOffset="-187059.73">18143 10434 6000,'7'6'2920,"-2"-2"356,-5-4-2139,0 0-999,0-2 13,-1 1 149,-2 2-166,-2 8-36,-1 3-95,2 4-6,1 4-59,2-5-36,-1 14 17,2-16 20,1 6-37,0-13-65,2-2 46,0-1-83,0-1 54,1-2-430,10-8 430,-5 1 79,9-12 131,-10 6 155,0-7-130,-6 9 29,-2 0-101,-14 1-180,6 6-80,-12-2-637,8 7-503,4 1-1894,-2 3 2457,7 0 1,1-1 0,2-2 0</inkml:trace>
  <inkml:trace contextRef="#ctx0" brushRef="#br0" timeOffset="-185046.73">18184 10461 3763,'5'3'2310,"-1"-1"302,-4-2-2295,26 8 310,-16-5 110,22 6-491,-22-4-212,1-1 162,-2 1-266,-1-1 682,-1-1-718,4 0-522,2-1 410,-4 0-45,-1-1-138,-8-1 200,1 0 1,-1 0-1</inkml:trace>
  <inkml:trace contextRef="#ctx0" brushRef="#br0" timeOffset="-184545.73">18417 10270 5006,'2'4'3276,"0"-1"-1191,-2-3-2085,-4 37-108,4-11 0,2 2 17,-1 8 0,1 1 87,1-7 0,1-2-2,7 8 371,-6-24-345,-1-2-180,-1-5-277,-3-8 125,-1-5 74,-6-11 651,-2 5-211,-4-2 33,-3 13 468,6 4 559,-22 10-1200,27-2-107,-17 7-56,25-6-69,-3-1 102,11-1-959,10-2 355,1-5-196,5-6 84,-10-4 101,1-1 44,0-2-181,8-8 1,-14 11 0,4-4 0</inkml:trace>
  <inkml:trace contextRef="#ctx0" brushRef="#br0" timeOffset="-184357.73">18554 10461 11350,'-2'26'-280,"0"0"0,-3-2 0,5-7 90,23-22 190,-11-1 137,7-9 490,-10 1-473,-1 2-145,-6 1-135,-9 5-174,0 2-2977,-5 0 3036,-13 2 0,16 1 1,-11 1-1</inkml:trace>
  <inkml:trace contextRef="#ctx0" brushRef="#br0" timeOffset="-182677.73">16024 11938 5868,'-3'-1'157,"0"0"-3434,3 1 4035,-44 17-357,29-12 334,-9 5 1,1-3-392,14-8 884,-5-1-665,8-6 308,-16-11-658,12 4 0,-1-3 5,-12-12 638,10 12 0,0 0-657,-2-6-81,0-3-201,2-2 0,1-4 114,5 5 1,1 0 0,-1-1 0,0 1 1,0 0 0,1-1-353,1-9 1,2-1 0,1 5 485,0 6 1,2 0 4,0 0 1,0-3 0,2 1-156,3 0 0,2 0 0,-1 1-14,0-3 1,1 0-3,6-6 0,1 6-53,3 8 47,5 2-510,4 1 0,5-1 559,-4 5 0,2 1 0,-1 0-22,0 0 1,0-1 0,0 2-19,3-1 1,1 2 0,-3 1 71,-1 2 1,-2 2-41,1 0 0,0 1 10,0 1 0,1 0-70,-3 3 1,0 1 0,3 1-29,7 2 0,2 2 0,-1 0 41,-5 0 1,-2 0 0,2 1 10,4 2 0,0 1 0,0 1 2,-6 0 0,0 1 0,1 1 13,-1-1 0,2 0 0,1 1 0,1 0 85,-3 0 1,1 0 0,0 0 0,0 0-1,0 0-99,6 3 0,0-1 0,0 1 0,-3-1-10,3 1 1,-1 0 0,-4 1 24,-4 0 0,-3 0 0,-1 3 66,-3 3 1,-1 2-1,-1 1-25,0 2 0,0 2 0,-1 0-26,-1 1 0,-1 0 0,-2 1-2,-4-4 1,-1 0 0,-1 1 16,0 2 0,-1 2 0,0-2-29,0 5 1,0 1-5,-2-6 0,1 2 1,-1 0-83,-3-1 1,0 0-1,0-1 71,-1 4 1,-1 1 15,-1-6 1,0 2 0,-1-2 3,-2 2 0,-2-1 75,-1 0 1,-2 1-97,1-3 0,-2 1 0,-2 1 15,-4 6 0,-3 1 0,-2 0 149,2-5 1,-2-1-1,0 1 1,0-2-295,2-3 0,1-1 1,0 0-1,-1-3 222,-7 4 1,0-2-1,1-4 13,1-4 0,0-2-503,-2 0 1,0-2 482,-1-1 0,-3-1 107,3-3 1,-3 0 0,-3-1-1,1-2-201,-6 1 1,-1-3 0,0 1 0,1-1-247,2 1 1,0-1-1,1 1 1,-1-2 230,-1-1 0,0 0 1,1-2-1,5 0-93,-2-3 1,3-1 652,-4-1 1,1 0-690,1-1 1,0-3-533,4-4 0,-4-4 1,2-1-1,3 1 159,5 4 1,4 1 0,-2-2-19,-4-4 1,-3-3 0,2-1-1,7 2-933,4-2 0,6 0 280,0 3 0,2-1 1197,1-5 0,3 3 0,-2 1 0,4-2 0</inkml:trace>
  <inkml:trace contextRef="#ctx0" brushRef="#br0" timeOffset="-181990.73">17651 11173 8144,'-5'-5'2406,"1"1"-2406,-15 3 0,-7 3 1066,2-3 1,-2-2-802,-4-1 1,-5-3-1,3 0-1904,-1 0 1,1-3 861,-1-5 0,2-1 946,12 5 0,0-1 591,0 1 0,-2-4-727,-3-6 0,-3-5 0,-1-3 0,5 4-690,-3-3 1,2-1 665,1 2 0,-3-4 0,2 0 1,6 4 20,7 0 1,3 2-423,1-1 0,2 0 437,0 1 0,2-2 430,2-1 1,2-2 0,2-1-459,3 1 1,3 0 0,0 1-33,-2-2 0,0 1 1,3 1-543,2 3 0,2 1 0,0 4 543,2 2 0,0 2 9,1-1 1,3 1 270,6-4 0,5-1 0,2 0-154,-4 6 0,2 0 0,1 0 0,-1 0-229,-3 0 0,0-1 0,1 1 0,2 1 98,1 2 0,2 1 0,1 1 0,-2 0 0,-4 3-12,8-3 1,0 3-38,-8 2 0,3 1 0,2 0 1,0 2-1,-2 1 0,0 3 1,-1 2 0,0 2 0,0-2 65,0 0 0,1-1 0,-1 0 0,-1 3-296,6 5 1,-1 2 0,-5 2 280,-4 1 0,-3 1-6,0 0 1,1 4 34,-6 1 0,3 6 0,1 1 0,-2 1 1,-2-5-12,-1-1 1,-3-2 0,2 2-1,0 2 1,3 4 0,0 1 0,-3-2 0,-4-4 34,-3 3 0,-4-3-15,-1 2 0,-1 0-279,-1 1 0,-2 0 280,-1-1 1,-4 3-13,-3-4 1,-2 3-1,-1 1 1,-2-2-61,-4 4 0,-2-1 0,-2 1 76,4-3 1,0 1 0,-2 0-1,0-3 148,-4 0 0,0-2 0,-2-1-38,-1-3 0,-1-1 1,-1-1 65,-1 0 1,-1-2-1,-4-1-90,7-4 0,-4-1 0,-2 0 0,1 0 0,0-1 0,2-1-125,-2 1 0,3-2 1,-1 0-1,-1-1 13,-7 1 0,-2-1 0,0 0 0,5-3-18,-3-1 0,3-2 80,5-1 1,0 0 0,-1-2-468,-1 0 0,0-2 0,-1-1-415,-1-3 1,-2-3 0,1 0 0,3 0 350,5 1 1,3 1 0,0-2 0,-14-8 0,9 2 0,22 7 0</inkml:trace>
  <inkml:trace contextRef="#ctx0" brushRef="#br0" timeOffset="-181094.73">18991 10926 11401,'-5'-7'508,"-22"-13"0,-11-1 170,8 11 0,-2 1-1498,1-1 1,-4-1 0,0 0 0,2 3 995,4 3 1,2 1 0,0 2-80,-4 1 0,1 1 0,2 1-3,0 1 0,2 1-59,-1 1 0,-2 1-32,-6 3 1,-3 3-1,-1 0 144,8 0 1,0 2 0,0-1 0,0 1-410,-1-1 1,0-1 0,1 2 0,1 0 262,1 1 0,0 0 1,2 1-1,3-1-305,-4 5 1,2-1 363,2 1 0,-1 3-119,5-3 1,-1 3 0,1 0 95,1 2 1,0 1-1,1-1-35,0 1 0,0 0 0,2 1-203,1-2 1,2 1 0,0-1 204,1 2 0,1 0 380,0 1 1,1 0-404,1 0 1,0 0-21,1-2 0,0 3 2,2 2 1,0 4 0,1 0 35,1 0 0,2 1 0,0-1 2,-1 1 0,1 0 0,1-1-1,2-3 0,1-1 0,1-2-20,5 5 1,4-1 58,-1-4 1,2 0 0,1 1-28,0-4 0,1 1 0,1 0 0,-1-2 211,2 5 1,1-2 0,1-2-242,0-1 0,0-2 1,0-4-6,0-2 1,-1-3 1045,1 1 1,3-2-1026,9 5 1,7-1-23,-4-7 1,5-1 0,1-1 0,-3 1-448,0 0 0,-2 0 0,2-1 460,-6-3 0,3 0 1,0 0-1,-1-1 1,-5-1-120,12-1 1,-4-1 112,1 1 0,2-1-60,-8 0 0,2-1 0,1 0 0,0 0 48,-1-1 1,0-1-1,0 0 1,1 0-159,-1 0 1,1 1-1,-1-1 1,-1 0 198,5-3 0,-2 0 0,-2-1 22,-7 0 1,-2-1 0,1-2-300,8-3 0,1-3 0,1-1 310,-4 1 1,1-1-1,0-1 1,-1 1-46,-4 2 0,-1 0 0,-1 0 0,0 0 3,5-5 0,-1 0 0,-3-1 68,1-2 0,-3-3 68,-7 3 0,0-2 1,-1-2-117,-3 1 1,-2-3 0,0 1 0,-1 0-23,2-4 0,-2 1 0,-1 0 88,-4-3 1,-1 1-1,-2 2-33,-1 1 0,-1 2-305,0-1 0,-1-1 301,-1 1 0,-1-3 147,0 4 0,-2-2 0,0-2 0,-1 2-168,-2-5 0,0 1 0,-1 0-6,1 3 1,0-1 0,0 1 0,-1 2 18,-1-1 0,-1 3 0,0 2 16,-2-1 0,-2 3-8,1 0 0,-4 1 24,-5-1 1,-5-1 0,-4 1-136,3 6 1,-2 2 0,-2-1 0,2 1 56,0-1 0,0-1 0,1 2 0,-2 1-52,-2 1 0,-2 1 0,0 2 0,4 1-58,3 3 0,3 1 0,-3 1 77,1 0 0,-3 0 1,0 1-1,-2 1-621,1 1 1,-2 1-1,-1 0 1,-1 0 0,2 1 422,-1 0 1,-1 1-1,1 0 1,1 0-1,0 0 1,-1 0-1,1 0 1,2 0-1,3 1 1,-6 3-1,1 1 1</inkml:trace>
  <inkml:trace contextRef="#ctx0" brushRef="#br0" timeOffset="-174142.73">20632 3842 13114,'15'3'738,"12"-3"1,2-3-177,2-1-1218,-3 1 1,9-2-1,4-1 1,2 0 0,-5 2 456,-6 0 1,-2 0 0,0 1 0,1 0 0,2-1 54,2 0 1,2 0 0,2-1 0,-1 1 0,0 0 0,-2 0 192,1 1 0,-1 0 0,0 1 1,0 0-1,1 0-36,-1 1 1,-1 0-1,1 0 1,2 1 0,2-1-1,2 2 23,-10-1 0,2 1 0,2 0 0,0 0 1,2 0-1,1 0 0,0 1 0,1-1 1,0 1-1,-1 0 0,1 0 0,-1 0-125,-1 0 1,0 0 0,0 0-1,0 0 1,1 0 0,0 1 0,0-1-1,0 0 1,0 1 0,-1-1-1,1 1 1,0 0 0,0-1 87,-1 0 1,1 1-1,0-1 1,0 1-1,0-1 1,0 1 0,0-1-1,-1 1 1,0 0-1,0-1 1,-1 1 0,0 0-1,-2 0-6,4 1 0,0-1 0,0 1 0,0 0 0,-2 0 0,0 0 0,-1 0 0,-2 0 0,-2 0 0,-1 0-7,7 0 0,-4 0 0,-2 1 0,2-1 0,4 1-12,-8-1 1,3 1 0,2 0 0,1 0 0,1 0 0,0 0 0,0 0-1,0 0 1,-1 0 0,-2 0 39,2 0 0,-1 0 1,-1 0-1,0 0 1,0-1-1,1 1 1,-1 0-1,2 0 11,-1 0 1,2 1 0,0-1 0,1 0-1,-1 0 1,0 1 0,-1-1 0,-1 0 0,-3 0-33,5 0 0,-1 0 0,-1 1 0,-2-1 0,-4-1 0,-2 0 466,8 2 0,-4-1-935,-1 1 0,-5-2-118,-9 0-403,-21-3 1242,-12-2-2113,-13 0-126,4-1 1994,-7 4 0,2 0 0,9-1 0,2 1 0,0 0 0</inkml:trace>
  <inkml:trace contextRef="#ctx0" brushRef="#br0" timeOffset="-172707.73">15778 12075 11513,'-3'-1'3276,"-2"1"-2119,1-2-1084,-7-6-13,-4-6 0,-1-6-6,5-4 1,1-2-843,-7-1 1,3 0 787,7-1 0,4 1 3,-1-10 1,2 18 0,1-2 57,0-5 1,1-3 0,0-1-68,2-2 0,0 0 1,0-1 5,-1 1 0,0 0 0,2 0-44,0-2 0,2 1 0,2 2-160,2 4 1,2 2 0,2 0 224,2 0 1,1 0-1,1 0-6,-1 1 0,0 1 0,1 2 16,9-2 0,0 3-1,-9 9 1,1-1 37,12-5 0,5-3 1,0 0-30,-9 7 1,0 0 0,-1-1 0,2 1-312,2-3 0,2 0 0,-1 1 1,-1 0 283,4-1 0,-2 2 0,-2 1 9,-4 2 0,-2 2 10,0 0 0,1 0-433,2 2 1,4-1 0,-3 1 419,-1 1 0,1 1-3,5 0 0,4 0 0,-4 2-798,-7 2 1,-2 2 782,9 1 0,-1 1 345,-8 0 0,0 1-308,6 4 1,4 1-1,2 2 22,-2 0 1,3 1-1,-1 0 1,0 0-412,-7-1 0,0-1 1,-1 0-1,1 1 352,6 1 0,2 2 0,-3-1 0,-6-1-17,-5 1 0,-4 0 558,5-1 0,-1 5-539,-3 9 1,0 8 0,-1 2 0,-2-6-3,1 2 0,-1-1-9,-2 2 0,2 4 0,-1 0 0,-3-6 6,-6-7 0,-1 1-222,3 8 0,-1 4 0,0 0 240,-4-5 0,-1 0 0,0 0-15,2 6 1,0 0 0,-3-2 3,-4 4 1,-4-4 11,0-16 1,-2-1 843,-1 1 1,0 0-857,0-1 1,-3 2 0,-6 4 1,-4 5-1,-1 0 1,2-3-580,-1 2 1,0-1 562,1-1 1,-4 3-1,1 0 1,3-6 7,3-4 0,2-3 1,-1 1 1,-2 1 2,-3 1 0,-4 2 0,1-2-9,1 0 1,-1-1 16,1-2 0,-3 1 0,0 0 0,3-3 17,-4 1 1,2-3-241,2-2 1,-1 1 0,0-2 217,-2 1 1,-1-2-94,2 0 1,-5-2 118,-2-3 1,-6 0 0,-1-2 0,4 0 27,6-1 0,3-1 0,-2 0-71,0-1 1,-3 1 0,-2-1 0,2 0-1,5-2-57,-10-5 0,4-1 14,-2-2 0,0 0 299,-1-1 0,1-1-261,2-1 0,-3-1-373,8 1 1,-4-2 0,0-1 0,3 2 296,4 1 1,2 1 0,-3-2-127,2 0 1,-4-2-1,0-1 1,2 0-1,4 2-326,-4-6 0,3 0 78,3 3 0,1-2 1,2 0 105,3-1 1,3-1-1011,1-1 0,3-2 1119,5-12 0,1 2 0,0 1 0,4 12 1,0-1-1</inkml:trace>
  <inkml:trace contextRef="#ctx0" brushRef="#br0" timeOffset="-172091.73">17419 11255 4485,'-32'-11'1473,"0"0"1,0-5-399,7 7 0,-5-1 0,3-4-806,8-4 1,2-3 0,2-2-90,-1-3 0,1-3 0,1 0-419,0 1 0,0-1 1,3 0 252,4 1 1,2-2 0,2 3-12,1-2 0,1 2-541,0-3 0,1-2 617,3 2 0,0-4 0,2-1 0,-2 4 37,1 2 0,-1 3 1,1-3-83,2-1 1,0-4 0,2-1 0,0 2-1,-1 5-34,4-9 0,2 2-11,-2 6 0,1-2 0,1 3 17,2-1 0,1 2-6,1 0 0,2 1 50,0 3 1,3 0 0,2 0-171,2 2 0,2 2 1,2 0-1,-1 0 139,3-3 1,-1 2 0,3 0 6,-4 4 1,1 1 0,1 1-1,0 3 293,-4 3 0,-1 1 0,1 2 0,4 1-332,-1 2 1,4 0-1,1 1 1,1 2-1,0 0 1,0 1-25,1 1 1,0 2-1,0 0 1,0 2 0,0-1-1,0 0-113,0 0 1,0-1 0,1 1-1,-2 0 1,-1 1 0,-1 2 137,-2 3 1,0 1 0,-2 1 0,-2 1 0,-4-1-29,0 2 0,-4 0 0,0 2 13,5 8 0,-1 3 0,-2 2 27,-7-7 1,-1 2 0,-2 0 0,0 0-1,5 8 0,-1 0 0,-4 3 1,-4-5 1,-3 3-1,-2-1 1,-1-3-1,-3 8 0,-3-2 2,1-5 0,-2 2 0,-2-4 246,-3 1 0,-4-1-207,0-5 0,-2 1 0,-5 0-52,-4-2 1,-5 1-1,-2 0 1,0-1 0,3-1-29,4-3 0,2 0 0,0-1 0,-3 1-75,-4 1 1,-4 1-1,-1 0 1,2-3 0,4-2-349,-2-1 0,-1-2 317,-1 0 1,-5 2 0,1 0 0,5-2 0,4-2 0,1 0 0,-7 2 0,-1 0-1,1 1 1</inkml:trace>
  <inkml:trace contextRef="#ctx0" brushRef="#br0" timeOffset="-171425.73">18800 11049 12207,'-25'-19'228,"0"0"1,-6-1 109,-1-1 1,-2 2-1832,15 12 1,0 2 1708,0 1 0,0 1-88,-1 1 1,0 1-1081,-1 1 0,-1 2 1296,-7 5 0,-3 4 1,1 0-578,0 0 0,-1 2 292,-1 2 0,-3 2 0,3 0-352,2 2 1,2 1 309,-3 1 0,1 1-90,10-7 0,0 1 1,0 1 101,0-1 0,0 1 0,0 1 9,1-2 0,0 1 1,-2 4-25,0 2 0,-3 5 0,0 2 0,1-1 0,2-3 159,0 0 0,2-2 0,-1 4-193,3-3 1,-2 3 0,0 2 0,0 0 0,2-2 0,4-3 2,-2 8 1,3 0 5,-1 2 1,-1 3 0,5-3-271,6-4 1,3 0 277,-3 1 0,-1 3 1,4-3 176,6-4 1,3 0-160,-2 7 0,1-1-14,1-10 1,2-2 27,1 0 1,1-1 1,1 0 0,2-1-29,0 0 1,2-1 54,1-1 1,1 0-35,2-2 1,3 0-1,1-1-147,4 1 1,2-1 0,1 0 125,-1-1 0,1 1 0,3-2 58,1-1 1,3-1 0,-1-1 0,-2-1-9,-3-2 0,-2-1 1,3 1-46,-2-2 0,4 1 1,2 0-1,-2 0 0,-3-2-146,3 1 1,-3-1 0,4 0 145,-5-1 0,5 0 0,2 1 0,0-1 0,-2-1 0,-4 1 83,5-1 1,-4 0-1,4-1-84,-7 0 1,3 1-1,3-1 1,-1 0 0,-2 0-1,-5-1 11,3-1 0,-5-1 0,3 0-4,3-1 0,3 0 1,0-1-1,0-3 32,-1-2 1,-1-2-1,0-1 1,-2 0-25,-3 3 1,-2 0 0,0-1 0,1-3 24,0-1 0,1-4 0,1-1 0,-1 0 1,-1-1-1,-5 3 75,1-3 0,-4 1 1,2-2-58,1-2 0,3-2 1,-1-2-1,-4 1 114,-1-3 1,-3 0-1,-2-2 37,-4 1 1,-1-2 0,-2 0 0,1 1 47,3-3 1,-1 1 0,-3-4-199,-7 5 0,-2-4 0,-2-1 0,-1 2 0,-1 5-51,-1 3 1,-2 4 0,-1-1-15,-1-5 0,-3-1 0,0-1 0,-1 5-4,-6-6 0,-4 1-88,4 10 1,-4-3 0,-1 0 0,-1 1 0,2 1 62,-4-2 0,2 1 0,-6-1 8,4 4 0,-4-2 0,-2-1 0,-1 0 0,1 3 0,4 2-3,0 3 0,3 2 0,0 2 1,-2-1-146,-1 0 0,-2-1 0,-1 0 0,1 1 0,1 1 121,1 2 0,1 0 1,0 1-1,-3 0-65,-1 0 1,-2 0-1,-1 1 1,-1-1-1,1 2-22,0 0 1,0 0 0,0 1 0,0 0-1,0 1 34,1-1 1,0 0 0,0 0 0,0 2 0,0 0-556,-1 1 1,-1 1-1,0 1 1,2 1 0,4 0-438,1 2 1,3 1 0,0 1-1,-5 0 1,1 1 0,3 1 1029,1 6 0,4 1 0,1-3 0,4 4 0</inkml:trace>
  <inkml:trace contextRef="#ctx0" brushRef="#br0" timeOffset="-170107.73">19223 10667 10872,'-7'-3'313,"-19"-6"1,-4-3-3591,-4-1 2506,9 3 1,-2 0 0,-1-1 752,-7-5 0,1 0 290,8 4 0,0-2 48,2 0 1,-2-2-1,4 0-186,5 2 1,2-1-756,-2-5 0,3-1 991,5-12-209,11 6 0,4-3 1,0 0-204,3 0 0,2-1 311,-1-2 1,3-3-1,4-1-337,-2 10 0,3-1 1,2 0-1,0 0 0,-2 3-228,3-6 1,0 3-1,1-2 294,-1 3 1,1-2-1,1-1 1,0 1-1,-2 5 0,2-1 0,-1 3 0,3 1 43,2 1 1,4-1-1,2 0 1,0 1 0,-3 2-20,-4 3 0,-2 1 1,0 0-1,6 0 28,-3 2 0,5-1 1,2 0-1,2 0 1,1 1-1,-2 0 1,-2 2-1,-4 1 1,5 1 0,-4 2 0,0 1 1,4 0-46,-2 0 0,3 0 0,3 1 1,1-1-1,0 1 0,-2 2 0,-2 1 26,3 2 0,-2 3 0,0 0 0,-1 1 0,0-1-13,1 0 1,1 0 0,-1 1-1,0 0 1,-1 1-19,-1 1 0,0 0 0,-1 2 0,0 0 1,0 2-3,-1 1 0,0 1 1,-1 1-1,0 1 1,-2-1-10,1 0 1,-2 1 0,-1 0 0,2 1-2,-1 0 1,1 1-1,0 1 1,-1 0-1,-2 0 262,4 4 1,-4-1 0,0 8-298,-10-5 1,-1 5-1,1 3 1,-2 3-1,0 0 1,-1 0-1,-1-1 1,-3-2-94,1 4 0,-4-1 0,-1 0 0,-1 0 0,2 4 121,0-7 0,1 4 0,1 0 0,-1 2 0,0-1 1,-2-1-1,-3-2 0,-2-4 92,-6 10 1,-4-4 0,-4-3 0,-1 0-69,-2-1 1,-2-1-1,-3-1 1,0-2 95,-3 1 1,-2-1 0,-1-2 0,-2 1 96,6-6 0,-2 0 1,-1 0-1,-1-1 0,1-1 1,0-1-137,-1-1 0,1-1 0,-1-1 0,0-1 0,0 0 72,-7 1 1,-2-2 0,1-1 0,1-2-14,-1 0 0,1-4 1,0 0-31,-1 0 0,1-1 1,-4-1-79,9-2 0,-1 1 0,-2-2 0,-1 0 0,0-1-184,-2-2 1,-1-1 0,-2 0-1,1-2 1,0 1 0,1 1 104,0 0 1,1 0-1,0 0 1,0 0 0,-3-3-126,6-1 0,-2-1 0,-2-1 1,0-1-1,0-1 0,3 1 1,2 0-1,4 0-155,-9-4 1,6 0 0,-1-2 86,4 3 1,-2-1 0,0-1 0,2-1 0,4-1-836,2-6 1,5-1 0,2 0 680,-1-10 1,1 0-1,2 6 1,2 3-1,6-9 1</inkml:trace>
  <inkml:trace contextRef="#ctx0" brushRef="#br0" timeOffset="-169310.73">22669 10407 12280,'-2'-4'434,"-17"28"0,-3 15-479,5-5-1048,1-2 1,-2 5 0,3-4-72,8-14 1,2-1 1163,-1 11 0,1-2 0,2-8 0,2 5 0</inkml:trace>
  <inkml:trace contextRef="#ctx0" brushRef="#br0" timeOffset="-168707.73">22847 10502 11681,'-2'-7'1033,"0"2"-613,-7 23 1,-1 9-469,6-8-510,-7 8 1,3 0 276,11-13-35,2-1-20,4-4 346,4-4-382,-5-2 76,10-8 1,1-4 385,-2-2 173,3 0 1,-1-3 478,1-14-507,-7 5-1273,0-6 1282,-8 8 238,-2-11-169,-4 12-35,-2-6 178,-9 15-403,-4 4-156,-1 1-2174,-7 4 2037,14 2 437,-9 1-1054,22 2 585,-3-1 37,13 2-73,0-2-989,24 0 1006,-12-1 172,-5-1 0,2 0-253,16 0-710,-8-1 1013,-10 1 1,-1 0 31,8 0 1481,-6 3 1,-1 0-1307,3 1 618,10 11-129,-27-5-8,-1 5-48,-8-2-64,-3 2 451,-13 14-824,6-10-134,-7 10-201,13-11 30,4-6 1034,1 2-1443,5-7-1336,13-2 1406,-8-5 90,20-4 356,-17-4 64,8-3 375,-6-1 42,-4-1 530,-1-6 405,-8-4-1153,-2 6-300,-12-1-313,2 14-303,-5 0-375,6 2 272,-5 2 1,9-1 0,-2 1 0</inkml:trace>
  <inkml:trace contextRef="#ctx0" brushRef="#br0" timeOffset="-168489.73">23530 10407 12305,'3'6'429,"-1"-2"-3706,-2-4 742,39 9 2616,-29 1 664,11-1 0,-3 1-736,-19 9 27,-4 0 668,-2 1-704,-4 0-151,1-2-2156,-5 7 622,8-11 69,-1 3 1616,9-14 0,-1-2 0,1-1 0</inkml:trace>
  <inkml:trace contextRef="#ctx0" brushRef="#br0" timeOffset="-168189.73">23708 10489 6045,'6'7'3276,"-1"-2"-502,-5-5-1671,0 0-993,20 21 53,-17 5-74,5 0 1,-1 0-90,-12 7-81,-1-1-172,4-18-136,2-7-868,1 0-927,14-16 1436,-3 0 328,13-12 364,0-4 384,-6 5 356,-2 5 1,-1 1-2823,7-2 2729,-2 2-129,-7 8-81,-9 5-20,-1 6-53,-2 2-153,-1 7-119,0 3-36,-3 3-1002,-2 2 1,-2 0-427,-1 6-211,0-7 1,0-1 1395,-2-1 1,5-10-1,-1-1 1</inkml:trace>
  <inkml:trace contextRef="#ctx0" brushRef="#br0" timeOffset="-167310.73">22573 11036 1787,'15'6'1558,"14"-4"0,3-3 548,4-1-1873,-10 0 1,3-1-1,0 2-76,3-1 0,1 0 61,-6 1 0,3 0 1,2 0-1,2 0-85,-1 0 0,2 1 0,3-1 0,0 1 0,-1 0 0,-1-1-251,2 1 1,-2 0 0,-1-1-1,2 1 1,1 0 82,-6 1 1,2-1 0,0 0-1,0 0 1,1 1 0,-2 0-1,-1 0-313,7 0 0,-1 2 1,-2-1-1,0 1 1,-2-1-87,1 1 1,-2 0-1,0 0 1,2 0-223,-3 0 1,2 0-1,0 1 1,0-1 0,-3 1 649,2 0 1,-1 1 0,-2-1 0,-3 0 0,3 1 0,-2-1-1,3 1 1,-1-1 0</inkml:trace>
  <inkml:trace contextRef="#ctx0" brushRef="#br0" timeOffset="-165407.73">25226 10612 13159,'-3'-5'1126,"1"1"-608,-12-5 0,-7 0 363,2 5 0,-1 0-816,-7-4 1,1 1-1330,3 8 1,2 4 1349,-4 12 46,0 9-85,12-11 1,0 2-29,-6 9 1,1 3-156,8 7 1,1 0 60,-4-6 1,3-1 347,7 2 0,6-3-869,9-3 313,0-12 62,10-2 463,-3-12-348,2-7 116,-5-13 0,1-8 1,-2 3-1388,-4 8 1,0 0 1355,3-9 1,1-4-1,-4 6-51,-7 7 777,1 1-1203,0 7 498,-1 3 134,3 10 99,0 4 61,3 6-135,3 7-8,1 6-133,-5-4 0,2 4 0,0-2 105,-1 0 1,0 2-124,0 0 0,2 2 0,-2-1-13,0 6 1,-1-3-381,-3-7 1,-1 0 472,1 5 0,-2-1 158,-3 4 105,-10-8 0,-3-1-156,-3 3-187,-1-6 0,-1-4-78,-6-4-541,-2-4 123,1-4-722,0-4-669,3-7 1363,1-20 0,10 16 0,2-12 0</inkml:trace>
  <inkml:trace contextRef="#ctx0" brushRef="#br0" timeOffset="-164911.73">25513 10803 9609,'6'12'1565,"0"-2"-1464,-6-10 170,-2 39 21,1-22-1931,-1 11 1,1 0-855,0-15 3857,0 4-1364,1-15 977,0-3-932,0-4-45,3-4 344,9-27-243,-4 18 0,0 0 1246,2-5 0,1 0-1353,-1 5 1,0 1-57,5-5 17,0 2 45,5 0 678,-2 6-406,-2 3-48,-4 6 93,-4 11-211,-1 0-58,2 7-3220,5 17 3163,-5-10-35,5 14-2136,4-4 2062,-6-13-343,7 6 417,-9-17-264,10-8 229,-6-3 76,7-6 6,-10-3 6,-1 0 97,-2-2 2102,-1 2-1594,-1-5 2662,-3 4-1989,-1 1-646,-5 6 629,-2 5-925,-3 1-345,-4 2-45,-2-1-316,-15 8-495,12-2 154,-9 5-228,18-3-1412,3 3 870,3-3 1472,12 5 0,-7-8 0,8 0 0</inkml:trace>
  <inkml:trace contextRef="#ctx0" brushRef="#br0" timeOffset="-164355.73">26114 10735 13731,'6'5'1478,"-1"-2"-1662,-5-3 69,-19 38-56,14-8-43,-4 3 0,2 0 68,10-1-13,5-3 58,-1-19 20,0-3 81,2-3 0,0-2 0,3-3-452,18-18 192,-16 5-28,5-1 1,0-2 190,-8 0 1,-1 0-1754,14-10 1896,-13 9 0,0 0 142,1-5 627,4-8-446,-7 14 23,1-3 12,-8 16 529,-1 3-1051,-1 0-291,0 11 446,1-1 1814,0 10-1860,3 6-72,0-5 19,2 5 317,1-9-331,9 12 126,2-5-597,4 4 396,-3-10 53,-6-7 36,0 1 62,0 0-2,8 14-38,-6 4-1567,-6-12 0,-1 1 1601,0 15 6,-5-6-1084,-2 1 1076,-1 1-22,0-5 1,0 1-24,-1 6-203,0-4 0,0-1-94,-1-6 267,0 3-1012,1-11-557,-1-5 1223,-1-2 155,-2-9 1537,1-5-2285,-1-5 666,0-6 344,-2-4-207,1-6-352,2 3 0,0 0 0,0 2 0,0-13 1</inkml:trace>
  <inkml:trace contextRef="#ctx0" brushRef="#br0" timeOffset="-164171.73">26511 10776 6610,'6'-13'3276,"-1"2"0,-5 11-2066,0 0-1109,49-29-42,-29 31 0,2 2-70,4-4 1,4-2 0,-4 6-1371,-3 8 1,-5 5 1398,0 2 0,-5 1 861,-6 1-235,-14 11-685,-3-13-65,-12 8-325,0-17-1530,-13-1-836,7-4-480,-5-2 2875,10-8 0,12 4 1,1-5-1</inkml:trace>
  <inkml:trace contextRef="#ctx0" brushRef="#br0" timeOffset="-164021.73">26935 10954 8898,'0'0'0</inkml:trace>
  <inkml:trace contextRef="#ctx0" brushRef="#br0" timeOffset="-162854.73">25212 11309 13420,'3'3'1899,"0"0"133,-3-3-1483,97-18-475,-72 13 1,2-1-864,5 0 0,7 0 0,1-1 0,-1 1 886,-6 0 0,-1 1 1,1 0-1,-1 1-519,-3 0 0,0 0 1,0 1-1,3-1 429,0 1 0,3-1 0,1 0 0,2 0 0,0 1 0,-1 0-29,-2 0 1,0 1 0,1 1 0,0-1 0,0 1 0,-1-1 0,0 1-264,0-1 1,-1 0 0,-1 1 0,1-1 0,0 1 0,0-1 266,4 1 1,2 0 0,0 0 0,-1 0 0,-2 1 0,-4-1-446,5 1 0,-5 0 1,0 0 343,-2 0 1,0 0-1,-1 0 64,-3 0 1,0 1-1,-1-1-157,8 0 1,-2 1 8,-5-1 0,0 1-434,2-1 0,-1 0 352,0 1 44,2-1 931,-26 0-2107,-3 0 1953,-9-3-536,-17-2 0,11 2 0,-9-2 0</inkml:trace>
  <inkml:trace contextRef="#ctx0" brushRef="#br0" timeOffset="-161948.73">27564 10708 12154,'1'7'832,"17"-13"0,6-8-211,8-4-1714,-10 5 1,3-2 0,0 1 297,4-2 0,0 2 256,2-2 0,5-1 496,-11 6 1,5-1-1,1-1 1,0 0-1,-3 2-163,4-1 0,-2 0 0,2 0 179,-4 1 0,4 0 0,-1-1 0,0 1 0,-4 2-481,11-2 1,-4 1 98,-1 0 0,-2 1-152,-3 2 1,-1-1-263,-5 2 0,0-1-641,-2 1 0,-2-1 1464,1-1 0,-4 1 0,-15 5 0</inkml:trace>
  <inkml:trace contextRef="#ctx0" brushRef="#br0" timeOffset="-161711.73">27523 11049 16814,'22'16'67,"0"-1"1,0 0 0,0 0 0,1 0 0,-2-3-46,5 0 1,0-1-1662,4 1 1,0 0 836,1 0 1,3 1 722,-4-3 1,3 2 0,2 0 0,-4-1 49,-3-1 1,-2-1 0,3 0-212,0 0 0,3 2 1,2-1-1,-3 0 1,-3-2-316,6 2 1,-2-2 7,-5-1 0,1-1 0,-2 0-912,-1-1 0,-2-2-1818,9 2 3455,-11-4 1,-2 0-1,-8 0 1,9-1 0</inkml:trace>
  <inkml:trace contextRef="#ctx0" brushRef="#br0" timeOffset="-160555.73">29300 10038 13804,'1'3'1708,"0"0"-639,-1-3-4346,-54 111 0,39-76 2457,1-8 1,-3 8 0,2-2 0,5-11-2458,8-11 2900,2-4 0,0-4 0,0-2 0</inkml:trace>
  <inkml:trace contextRef="#ctx0" brushRef="#br0" timeOffset="-160304.73">29491 10202 11375,'-3'-4'1484,"0"1"463,3 3-3366,-10 39 875,15-27 638,-7 10 0,4-3-486,26-16 392,-7-6 313,7-2 501,-11-4 594,1-10-1055,-8 8 1203,0-7-1806,-9 6 110,-5 3-114,-1-1-497,-4 3 751,-13-7 0,13 8 0,-7-3 0</inkml:trace>
  <inkml:trace contextRef="#ctx0" brushRef="#br0" timeOffset="-160049.73">29820 10120 15820,'3'4'1120,"-1"-1"-2285,-2-3 818,34-1 126,-9 0-141,-2 0 1,0 1 243,2 0 65,-11 0 204,-3 4 331,-6-1 139,-2 5-84,-12 6-517,0-1-20,-7 7-143,2-4-3134,-6 11 0,9-12 0,-2 6 2457,12-17 1,0-2 0,1-2 0</inkml:trace>
  <inkml:trace contextRef="#ctx0" brushRef="#br0" timeOffset="-159710.73">30175 10147 10790,'3'6'3196,"-1"-2"-2720,-2-4-333,-25 33-143,14-19-35,-6 11 0,1-1-3242,11-11 2095,-2 5 1076,7-13 884,0-3-789,0 0 11,1-1 199,12-4-124,-1-2-75,12-4-81,-4-2-63,-4 2 0,2-1 1,8-5 88,-8 5 1,-1 0-23,16-5 293,-16 8-74,3 0 684,-18 16-299,-5 1 251,-9 23-770,0-11 1,-1 1-62,2-4 0,1 0 1429,-4 2 0,2-1-2115,2-2-333,1-3-939,1-3-1266,1-3 3071,-1-3 1,4-3-1,0-3 1</inkml:trace>
  <inkml:trace contextRef="#ctx0" brushRef="#br0" timeOffset="-159351.73">29177 9531 13072,'-19'23'104,"0"-1"0,5-1 0,1 1-372,-2 8 0,1 0-904,3-6 1,4-3 746,3 5 764,-3 4 260,15-16 207,-5-2-652,8-18-28,-5-5 182,4-6 152,4-5-434,5-4 1,4-1-72,-8 9 0,0 0-798,2-1 0,2-1 0,-1 1 780,-1 3 0,0 1-31,1 0 0,0 1-541,0 0 0,0 1 499,-1 1 1,0 0-364,14-7-1107,-6 9 1,0 1 1569,-6 4 1,0 1-1,18-5 1,-20 9 0</inkml:trace>
  <inkml:trace contextRef="#ctx0" brushRef="#br0" timeOffset="-159035.73">29751 9572 14137,'-17'-6'1464,"3"2"-1225,-6 5 1,0 4-1511,1-1 1213,-6 0 1,0 2-237,8 1-946,1 10 775,9-6 22,-1 6 551,8-10-315,3-1 143,2-1 200,3-2-741,18-4 488,-7-2-572,13-2 554,-14-1 750,3 0-402,-13 2 160,10 1 422,-16 3 132,8 4-566,-6 2 328,-1 4-683,-1 0-6,0 1 0,1 0 0,0 0-1022,7 4 352,-2-7-442,6 2-1100,-3-9-534,0-1 2746,5-4 0,-9 3 0,1-3 0</inkml:trace>
  <inkml:trace contextRef="#ctx0" brushRef="#br0" timeOffset="-158704.73">30052 9586 12123,'-12'4'1356,"3"-1"-1031,9-3-947,-34 51-354,24-32 882,-8 12 1,2-3 93,15-18 491,1-2-118,2-7-373,1-5-308,4-4 376,3-3-157,4-4 77,3-1-21,2-2 0,-1 1 1,2 0 447,8-5-246,-10 8 1,-2 2 99,-1 4-79,-10 7-39,-3 2 110,-1 2 114,-1 4-33,-7 19-342,3-7-110,-6 12-830,4-8 121,2-7-39,1 1-1407,3-9 1445,4-1 1,-3-4 0,3-1 0</inkml:trace>
  <inkml:trace contextRef="#ctx0" brushRef="#br0" timeOffset="-158303.73">30449 9641 13198,'-3'-5'2342,"1"2"-1670,2 3-283,-46 2-2166,23 4 1728,-7-2 0,-1 2-181,6 9-310,7 2 0,1 0 164,-1 5 197,5-3 1,4-1-65,6-4 432,1 0-189,5-9 191,15-7-284,-2-4-52,14-8-31,-13 2 1,0-2-1194,2-3 1,1-1 1366,-2 1 1,2-3-35,0-2 1,0-2 0,-1 2 107,-4 4 1,-1 0 231,9-10 0,-4 1 158,-10 6 168,5 6-17,-13 7-193,7 5-226,-8 2 808,-13 21-658,1-3-91,1 1 1,-1 1-254,-7 10-56,2 2-50,3 1 61,2-2-95,5 0-700,5-7 0,1 0 196,-4 4-194,16 9-147,-6-25 775,14-5-1285,-2-3-1,4-2 18,4-5 1478,3-3 0,0-1 0,-4 1 0,-3 0 0,-1-1 0</inkml:trace>
  <inkml:trace contextRef="#ctx0" brushRef="#br0" timeOffset="-157635.73">30763 9682 6383,'4'3'3276,"-1"0"0,-3-3 0,-36 22-2897,22-10-547,-10 8 0,2 0-258,14-5-8,-1 6 6,8-13 187,1-2 53,3-1-10,2-2 136,4-1-198,15-3 150,-8-3 29,11-4 162,-14-1-11,1-10-70,-5 4 82,0-7-21,-12 5 334,9-10-392,-14 8 28,12-2 120,-8 12-104,2 5-329,4 2-4,1 0 194,4 2 92,1 0 0,1 0-90,8 0 29,-3 2-175,12 10 231,-9 5 5,2 6-79,-7 8 23,-6-11 56,-1 6 0,-3-11-36,-1 7-45,-1-11-273,0 3-223,0-11-229,1-2 686,1-1-631,26-25 751,-11 11-414,7-6 1,1-1 786,0 3 35,7-4-91,-12 10 527,5 0-494,-12 6-204,2 1 358,-12 12-227,-3 2-98,1 9-75,-4 1-167,-1 1 0,-2 1 55,-1 4-27,1-5 0,1-1-10,1-3-2406,2-4 2369,2-4 189,-1-2-314,1-2-432,11-3 95,-2-4 110,12-3-311,8-10 348,-5 1 1738,-7 5 1,0 0-1342,7-5 794,-5 6 0,-1 0-54,2 0 1310,11 0-1792,-24 12-29,1 3-212,-7 13-512,0-5-550,0 10-602,-1-10 1647,-4 4 0,2-9 0,-2 1 0</inkml:trace>
  <inkml:trace contextRef="#ctx0" brushRef="#br0" timeOffset="-157487.73">31583 10010 17771,'5'4'1347,"-2"-1"-2440,-3-3 1,0 0 0</inkml:trace>
  <inkml:trace contextRef="#ctx0" brushRef="#br0" timeOffset="-155836.73">24816 11460 13936,'1'5'109,"19"-6"1,15-8 0,5-2 0,-5 2-1203,-8 4 1,-1 0 0,3 0 872,-2-1 0,4-1 0,1-1 0,2 0 1,0 2-1,0 0 337,-1 3 0,1 0 0,0 2 0,0 0 0,-1 0 1,0 0-76,-2-1 1,-1 1-1,0 0 1,1 0-1,4 1-52,-2-1 1,2 2 0,3-1 0,0 1 0,2 0 0,-1 0 0,1 0 0,-2 0-114,-3 1 0,0 0 0,0 0 1,1 1-1,-1-1 0,0 1 1,-1 0-1,0-1 0,0 1 68,3-1 1,0 1 0,-1 0-1,0-1 1,-1 1 0,1 0 0,0 0-175,3 0 0,0 1 1,2 0-1,-2 0 1,0 0-1,-3 0 1,-4-1 55,4 1 1,-3 0 0,-3-1 0,-2 0 72,11 2 1,-4 0 268,1-1 1,-15 0-496,-47-7 1,-18-2 325,10 2 0,-5 0 166,10 0 1,-6-1 0,-2 0-1,-1 0 1,1 0 0,3 1 8,-3-1 0,2 1 0,1 0 0,-2-1 81,4 1 1,-1 0 0,-2 0 0,1 0 0,0 0 0,2 0-134,-5-1 0,2 1 1,0 1-1,-5-1-67,6 1 0,-4 0 0,-2 1 0,-1-1 0,0 0 0,3 1 0,2 0-46,0-1 0,3 1 0,1 0 0,0 0 0,-3 0 2,1 0 1,-3 0-1,-1 1 1,-1-1-1,2 0 1,2 1-1,4 0 8,-10 1 1,4 0 0,2 1 223,1 0 0,2-1 0,0 1-233,4 1 1,1-1-1,2 1-11,-7 0 0,4 1 82,5-3 1,7 4-1069,14 4 1056,18-4-31,7 0 0,5-2 396,3-1 1,2-1-340,-6 0 0,0-1 0,2 0-18,3 0 1,2 0-1,0-1 112,4 0 0,0 0 0,2-1-139,-10 1 1,1-1 0,1 0 0,4 0-9,-6 1 0,4-1 0,3 0 0,1 0 0,0 0 0,-1 1 0,-1-1 1,-2 0-224,5 1 1,-2-1-1,-1 1 1,0-1-1,4 1 172,-5 0 1,3-1 0,1 1 0,1-1-1,0 1 1,-2 0 0,-1 0 0,-4 0-276,9 0 1,-4 1-1,-2 0 1,3 0 176,-4 0 0,2 0 0,0 1 1,-1 0-1,-2-1-16,-1 1 0,-2-1 0,-1 1 1,0 0-630,5 0 1,0 1 0,-2-1-1,-6 0 81,7 2-2158,-24-1-449,-36-3 3198,2 0 1,2 0 0,2 0 0,-9 0 0</inkml:trace>
  <inkml:trace contextRef="#ctx0" brushRef="#br0" timeOffset="-153698.73">19497 11255 9413,'17'-19'-165,"0"1"1,-1 1 0,-3 3 164,-7 5 1548,1-2-820,-2 6 17,-1-1 53,-4 6 2036,0 0-1350,-3 2-1131,-1 0-64,-5 2 5,-2 2 28,-4 3-3465,-5 5 3370,-7 4-134,12-7 1,-2 1-698,-10 7 0,-4 4 0,1-1 677,0 0 0,-1 0-425,6-4 1,-2 2 0,0-1 0,2-1 387,4-2 1,1-2-1,-2 2-189,-7 6 0,-3 1 0,2-1 175,7-5 0,0-1 1,0 1-2,-5 4 1,0 0-1,-1 1-42,1 1 1,0 1 0,1-3-6,0 0 1,1-1 8,5-1 0,1 2 1,2-4-138,-8 6 67,16-4 1166,-2-4-1205,4-4 31,3-3 1746,3-4-1651,1-3 3044,1 0-3044,4 1 2291,1 0-2232,13 6-59,0 0 0,9 5-1639,1 3 1,1 3 1555,-8-6 0,0 0 63,2 2 1,2 2 0,-2-2-436,3 2 0,-2 0 451,4 1 0,0 0-34,-1 2 0,1 0-424,-5-6 0,1-1 1,-1 1 434,7 7 0,3 1 0,-4-4 1,5 2-1,-1 0 1,-1 0-474,-1 0 1,-2 0 0,1 0 436,-3-2 1,1 1 0,-1-1-1,-2-2-113,3 5 0,-4-3-300,1 1-283,-6-4 1384,-5-4-625,-1-3 0,-7-4 0,0-1 0</inkml:trace>
  <inkml:trace contextRef="#ctx0" brushRef="#br0" timeOffset="-152711.73">18663 11884 6473,'1'5'3276,"-1"-1"0,0-4 0,1 0-982,-2 3-2210,-15 18-31,4-4-1692,-2-1 1,0 0 1576,-6 9 104,-4 2-907,11-12 1,-1 1 895,-2 1 0,0 0-30,-1 1 0,-1 0 168,-3 4 0,-3 2 0,1-1-61,5-4 1,0-1-1,0 1-243,-4 4 1,-1 0 0,1-1 232,-4 7 0,2-2-59,10-11 0,0-1-14,-2 5 0,-2 0 13,-1-2 0,0 1-34,5 0 0,0 0-4,-4-2 0,1 1 718,-2 11-727,7-15-50,1-2-128,4-4 544,2-3-1432,3-3 2727,1-4-2769,2-3 737,1-5-2897,9-15 0,-3 5 2621,0 2 1,1 1-1,-3 5 1,0-2 0</inkml:trace>
  <inkml:trace contextRef="#ctx0" brushRef="#br0" timeOffset="-151949.73">18636 11856 5818,'3'6'3060,"0"-1"-2240,-3-5 2456,0 0 0,-11 0 0,4 1-3138,-10-1-132,7 0 27,-2-1 9,-2-1 9,-3 0 20,-7 0 1,-2 0-72,-3-2-1639,-1 1 1,-1 0 1635,-4-2 36,13 3 1,-1-1-1169,-1 1 1,-1-1 1135,-2 0 1,0 1-51,1-1 1,-2 0 63,-4-1 0,-3 0 0,2 0-232,2 0 0,0 0 206,0 0 0,-2 0 0,3 0-12,6 0 1,1 1-93,-12-2 0,0-1 21,7 1 1,0 0 53,-7-1 1,-2-1-72,9 1 0,0 0 0,2-1 28,2 2 1,0-1-8,-10-3 1,2 1 1894,10 1-1996,4 1 2667,0 0-2876,7 3-2877,0-2 214,7 4 3113,8-1 0,-3 2 1,5 0-1</inkml:trace>
  <inkml:trace contextRef="#ctx0" brushRef="#br0" timeOffset="-151151.73">18800 11843 6319,'2'3'2198,"1"1"1078,-3-4 0,-2 1 0,0-4-2293,-3 1-1050,-8-16 67,-2 4 3,3-10 56,-1 6-51,8-4-35,-5 2 1,-2-1-13,3-14 40,-2 5 1,-3-5 0,1 1-1095,5 6 1,1 0 0,-1-1 994,-2-5 0,-2-1 0,-1-1 57,2 8 1,-1-1-1,0 1 1,3 3-560,-1-9 0,1 2 598,-2 5 0,-1-1 1,0-1-610,3-2 0,0-1 1,0 2 610,0 3 0,-1 0 0,2 1 0,-2-1 0,3 4-112,-1-3-269,3 2 199,2 11 36,2 2 1346,1 8-3550,0 2 1507,-1 0 0,0 1 0</inkml:trace>
  <inkml:trace contextRef="#ctx0" brushRef="#br0" timeOffset="-150151.73">18567 10967 5753,'5'4'1532,"-2"-1"1744,-3-3 0,-6 1-1842,4 12-874,-6 10-263,5 10 0,1 5-680,0-8 1,1 3 394,1 2 1,0 6 0,1 0-1,0-4-652,1-8 0,0-3 1,1 2 639,0 4 0,0 2 0,1 0 0,1-5-5,2 2 1,1-2-14,1-2 0,-1 0-1222,1-2 0,0 0 1240,-1-3 0,1-1 0,-2-2 0,1 1-231,3 5 1,0-1 188,2 6 411,2 3-856,-10-24 1531,-3-7-1979,-1-2 3738,-3-3-2921,-1 1 906,-1-4-598,-7 2-117,3 1 5,-6-1 183,-4 3 52,9-1-100,-12 0-25,8 0-20,-11-1 84,-6 1 0,-4 0-181,1 0 0,-2 1-141,8 0 1,-1 0 0,-1 0 95,-1 0 0,-3 1 0,1 0 0,3 0 18,-7 0 1,-1 0-46,3 0 1,-4 0-1,0 0 1,3-1-1093,5 0 1,3-1 0,-1 0 951,-1 1 0,-1 0 0,1-1-121,-9-4 1,3 1-1001,-2-2 1003,16 3 0,-1-1-1380,2-1 1,1 0 1501,-5-4 1,-1 0-1,18 4 1</inkml:trace>
  <inkml:trace contextRef="#ctx0" brushRef="#br0" timeOffset="-149527.73">18280 11173 11217,'-4'-8'1512,"1"3"-1347,-17 12 0,-6 8-3337,-3 1 3445,-3 1 0,-4 3-203,12-4 0,-1 1 0,3-1 649,1-1 0,-1 0-1051,-7 7 1,-2 2 0,6-4 711,4-2-754,1-1 0,9-5 658,27-12-914,16-10 445,-13 4 0,1-1 754,6-3 1,-1-2-698,-3 3 1,1-1 21,6-3 1,3 0 0,0 1 106,-5 3 1,-1 1 0,1 0 41,5-3 0,1 1 0,-3 1 56,1 2 1,-4 4 180,5 9-1493,-16 2 1575,-5 10-24,-24 4 1,-10 2 285,0-2 1,-3 0-458,5-3 0,-1-1 0,-2 0 121,-3 0 1,-2-1-1,3-2-144,2-1 0,1-2-45,-5 3 1,0-1-40,9-5 1,2 0-243,-3 2-454,3-2 261,14-6 1387,20-3-1339,4-4-85,15-4 686,-12 1 0,4-2-833,5-3 0,4-4 0,-1 2-168,-9 4 1,-2 2-1,2-1 713,2-2 1,2-1 0,-1 1 0,-5 1-240,1 1 1,-3 1 246,3 2 1,0 0-121,-5 2 1,-2 1 377,11 0 2026,-25 21-1790,-18-3 1,-6 0-230,-1 4 0,-2 0 385,-2-1 0,-3 0 1,2-2-596,0-1 0,2 0 381,-7 3 1,0 0-493,9-4 1,2-1-818,-6 9-2398,5-2 1861,11-8-553,21-8-1308,-2-2 3259,27-4 1,-22 1 0,7-1 0</inkml:trace>
  <inkml:trace contextRef="#ctx0" brushRef="#br0" timeOffset="-149161.73">18198 12007 16685,'-6'-3'255,"1"1"-153,-16 14 0,0 7-1230,12-2 950,-11 2 0,4 0-9,25-5-71,4-6-187,14-1 321,-5-5 1,3 0 122,0-1 0,1-1-277,-1 0 0,0 0 217,7 0-79,-13 2 300,-10 3 876,-11 17-126,-18 2-1013,9-8 1,-2-1 270,-2-2 0,-1-1 100,-5 3-130,2-1-138,-2-3-807,13-1-247,0-6 270,16 0-103,5-5-614,7-3-655,7-3-1121,0-1 2691,6-5 1,-17 8-1,-1-2 1</inkml:trace>
  <inkml:trace contextRef="#ctx0" brushRef="#br0" timeOffset="-148900.73">18923 12171 9547,'23'4'3276,"-5"-1"-1638,-32 16 0,-11 7-644,5-6 1,0 0-1050,1 1 0,0 1 0,0-1-526,1-2 1,3-4-160,5 0-44,8-10 69,4-3-179,4-1 256,6-3-100,8-8 0,3-2 595,6-5-741,-3 1 1,-1-1 967,2-3 33,-2 1 236,-3 3 64,-11 2 657,6 4 1225,-14 4-1804,5 4-495,-9 3-212,-9 6 88,1 0-2370,-10 6 2494,4-6 0,3 0 0,3-5 0</inkml:trace>
  <inkml:trace contextRef="#ctx0" brushRef="#br0" timeOffset="-148700.73">19346 11815 11932,'-4'-2'700,"0"0"-1793,4 2 1,0 0 0</inkml:trace>
  <inkml:trace contextRef="#ctx0" brushRef="#br0" timeOffset="-148482.73">18677 11022 13983,'0'6'2052,"1"-1"-1844,-1-5-3485,6 36 0,5-24 1638,-5 9 1,3-3 818,14-14 1,-13-2 0,3-2 0</inkml:trace>
  <inkml:trace contextRef="#ctx0" brushRef="#br0" timeOffset="-147431.73">18280 12390 6775,'0'7'1761,"0"-2"-1215,0-5 2730,0 0-1309,24 4-1332,-19-3 802,19 3-987,-24-3 312,0-1-222,0 6 102,0 8-256,-3 21-266,-1 1-1641,0-10 0,-1 0 1550,0-3 1,-1 2-30,0 1 1,-1 4 0,0 2 0,-1-2-786,-1 7 1,0 0 0,-1 1 773,2-4 1,-1 1-1,1 0 1,-1-2 9,0 3 0,1-3 0,-1 0-489,0-2 1,0-1 0,0-2 451,-1 3 1,-1 1-171,-3 3 1,-2 3 0,0-4-236,-2-5 1,-1-2-6,4 7 0,-2-4-708,-1-13 1,3-4-2082,13 0 3237,-15-6 0,17-3 0,-6-3 0</inkml:trace>
  <inkml:trace contextRef="#ctx0" brushRef="#br0" timeOffset="-147158.73">17884 13224 14885,'-7'0'1775,"3"-1"-1102,-8 23 1,1 8-3951,4-3 2735,-5 6 1,1 2 543,11-13 1,2-3 8,2 11 629,2-6 0,3-1-640,13-1-8,2 0-863,-5-18 0,1-4 871,7-7-203,3-7 1,7-7-1,-3 1-596,-6 1 1,1 0 668,-4 2 1,3-3-1,1 0 1,-5 2-286,4-3 1,-3 0 1,1 1 0,-1-1-613,0 2 0,-2 0-461,0 2 0,-2 0-152,-3 2 1,-1 1 1535,1-2 1,-3 1-1,-1 1 1,-1 0 0</inkml:trace>
  <inkml:trace contextRef="#ctx0" brushRef="#br0" timeOffset="-146244.73">16831 14003 5976,'14'-1'423,"-4"-1"2264,-10 2-2242,-9 46-193,1-13-252,0 2 0,-1 5-28,2-7 0,-2 2 0,1-2-129,2-6 1,-1-1 0,0 1 158,-1 6 1,0 0 0,0-3 15,0 0 1,1-6-16,-2 3 706,1-6-619,3-6 2611,-6-6-2701,8-4-161,-5-7-276,16-6 65,-3-8 201,9-6 50,4-9 1,2-3 86,1 5 1,2 0 233,-5 6 1,0-2 0,1 3-111,5-2 0,-1 5 61,-3 8 0,-2 3 81,8-2-56,1 8 508,-11 28-533,-9-4-126,-2-2 0,-2 1 82,-7 7-71,-7 0-2533,6-2 2455,-10-2-1534,10-4 1,1-1-1702,-3 3 3091,-2 7 0,9-23 1,1-5-1</inkml:trace>
  <inkml:trace contextRef="#ctx0" brushRef="#br0" timeOffset="-145928.73">17159 14427 13316,'5'1'1751,"-2"-1"-3375,-3 0 1343,35 0 253,-20-6 28,6 4 0,0-3 244,-7-11-28,-6 4 296,-1-2-64,-6 7-73,-1 1-72,-2 2 27,-1 2-89,-2 1-241,-3 1 193,-22 20-95,12-7-140,2 1 0,0 2 258,-1 10-216,6-6-54,1 3-1063,9-2-2160,9-8 1295,1 2 745,8-10-653,-1-4 1890,8-5 0,-13 3 0,4-3 0</inkml:trace>
  <inkml:trace contextRef="#ctx0" brushRef="#br0" timeOffset="-145684.73">17473 14209 11880,'8'0'2867,"-2"0"-1750,-12 18 1,-6 8-1118,2 0-896,-3 5 1,1 1 842,0 1-17,2-1 522,0-1-1473,4-8 1,1-1 19,-1 5-638,2-7 1,0-2 1195,3-8 0,1-1 0,0-7 0</inkml:trace>
  <inkml:trace contextRef="#ctx0" brushRef="#br0" timeOffset="-145516.73">17350 14400 15739,'4'7'935,"0"-2"-1596,-4-5-1033,0 0-527,57-8-312,-32 3 1949,10 0 1,0-1-332,-11 2-235,-2 0-46,-3 2 1098,-1 1 1,-10 0-1,-1 1 1</inkml:trace>
  <inkml:trace contextRef="#ctx0" brushRef="#br0" timeOffset="-145166.73">17583 14455 13527,'15'12'-387,"1"-4"286,16-21 53,-8-2 48,7-4 42,-14 1 11,-11 9 20,-3-3-53,-14 7-20,1 1 171,-10 7 135,6 4 108,-9 3 98,10 2 72,-5 2 0,0 1-55,1 10-466,3-10 0,1 1-63,1 4-255,9-2-81,3-6-938,14 8-194,6-12 365,8 1-2174,9-16 1187,-15 1 1785,9-11 0,-21 11 0,0-3 0</inkml:trace>
  <inkml:trace contextRef="#ctx0" brushRef="#br0" timeOffset="-144897.73">17870 14373 11121,'5'2'2209,"0"-1"-3848,-10 16 1,-5 3-358,5-1 1878,-4 6 1,1-1-1141,4-3 1121,1-2 1080,0-3-825,-5-1 288,5-8-207,-4 0 2204,7-11-2529,7-1 3356,-3-7-3317,16-17-96,-1 1 134,-8 11 0,2-2-543,7-3 0,-1 1-372,3 0-675,0-1 1,2 1 1484,-1 6 1,0-2-1,-12 12 1</inkml:trace>
  <inkml:trace contextRef="#ctx0" brushRef="#br0" timeOffset="-144645.73">18116 14373 6518,'0'4'3276,"0"-1"0,0-3-924,-41 44-3766,28-28 1387,-10 10 1,3-1-371,17-12-31,3-5-1141,18 2 1289,-6-11 25,14-2 112,-12-7 143,-1-1 17,-2-1 109,-4-1 1746,-2-7-1771,-7 3-101,-2 0 289,-11 7-720,6 8-2846,-13 2 2929,12 3 0,-3 0 1,10-1-1</inkml:trace>
  <inkml:trace contextRef="#ctx0" brushRef="#br0" timeOffset="-143581.73">18389 14414 7587,'0'-7'1087,"0"2"1102,0 5-1371,-25 11-547,17-7-97,-18 8-101,24-10-76,1 1-5,0-1 2,0 1 107,1-2 1540,0 0-829,-6 0-803,-3 1 198,-3 2-31,-1 2 3,-2 6-72,3 0-48,-10 16-432,13-8 113,-2 4-71,9-11 26,2-8-28,3 0-550,17-8 295,3-8 216,9-3-203,-6-6 349,-1-2 242,-8 6 1046,7-7 347,-15 15-1068,-1-1-288,-7 9 29,-1 4 41,-5 3 48,10 17-171,-7 0 0,-1 2-1207,7-5 0,-1 0 1181,-3 8 1,-2 0-1219,0-7 0,-2-1 1314,-10 10-12,4-4 0,-3-1-32,-1-12 1,-1-1-251,-9 17-78,0-19-121,11-8-1199,-2-8 460,8-2-1042,4-23 2050,7 10 154,5-11 65,2 16 344,0 3-26,2 0-100,1 2 72,7-2 1,2 0-328,4-2 201,-1 1 1,-1 0-292,5-3 24,-7 4 1,1-2 1350,-6 4 1,2 0-1255,2-4 1,4-1 0,-4 1 300,-4 1 0,-1 0 287,5-4 0,-4 0-34,-7-1 249,-12 4-691,-3 6 518,-5 1 467,-15 1-1111,8 3 42,-10 1-25,12 5 134,-5 6-154,5 0-51,-6 18-512,13-1 345,2 1 1513,10 1-1810,12-18-73,0 1-850,5-8 0,2-3-60,4-4 662,-5 1 0,-1-2-575,3-9 73,-3 1 1296,1-4 0,-13 9 0,0 1 0</inkml:trace>
  <inkml:trace contextRef="#ctx0" brushRef="#br0" timeOffset="-143294.73">18854 14400 7285,'7'3'3276,"-2"0"-602,-5-3-2349,0 0-291,-17 35-34,11-20-28,-3 6 0,0 0-6,5-9-13,1-3-604,2 0 173,1-5 413,2-1-260,6-10-55,0-1-29,5-7-3,6-4 625,5-5-1097,-4 5 1475,0 3-36,-15 13 49,-1 2-135,-1 1 617,1 10-1002,-1 3-370,2 5-279,0 1-853,0-2 265,0-5 1153,10 5 0,-11-12 0,6 1 0</inkml:trace>
  <inkml:trace contextRef="#ctx0" brushRef="#br0" timeOffset="-143031.73">19169 14427 6109,'6'6'3276,"-1"-1"0,-5-5-302,-36 25-3041,15-8 18,4-2 0,0 2-1192,6 6 710,17-12-39,-3 3-15,3-9-196,3-3-373,7-2 516,-2-5 183,3-9 0,0-3 1203,-4 2-569,-1-2 0,-2 1 577,-9 7-31,-1 2-134,-2 1-409,-7 0-1268,-1 3 159,-3 0-677,3 2 1604,1 0 0,5 0 0,0 1 0</inkml:trace>
  <inkml:trace contextRef="#ctx0" brushRef="#br0" timeOffset="-142498.73">19333 14509 12482,'-8'-7'3276,"-13"36"-3533,15-2-1382,-2-4 1,1 1 1227,5 2 631,4-10-526,1-7 187,10-3-141,3-15 69,4-2 29,0-7 25,4-5 137,-6 6-39,6-5 131,-4 4 2812,-4 4-2184,-4 3-186,-5 7-158,-7 4-147,0 1 20,0 9-629,2 6-32,1-1-428,5 0 364,-1-11 8,4 0-445,13-11 286,1-6 78,6-3 457,-5-1-929,-7 3 1021,-1 1-82,-2 1-100,0-3 1806,-6 5-884,-2 1 590,-10 7-897,-7 5-318,6 3-132,-13 12-27,10-6 811,-4 13-857,3-13-2,18 9 89,-6-7-8,13 20 111,-13-9 15,2 6 48,-7-11-63,-4-7-1211,-19 4 1111,0-12 0,0-1 0,-7 7 0,-8-9 0</inkml:trace>
  <inkml:trace contextRef="#ctx0" brushRef="#br0" timeOffset="-139561.73">16940 15015 15207,'-22'17'660,"0"0"1,2-1 0,3 1-537,8 3 1,4 1-125,-4 12-277,4 2 0,3 0-120,5-13 1,1-1-469,-1 5 0,3-2 135,11 3-1112,7-14 935,-4-7-493,2-10 0,3-5 947,-7-1 1,-1-2-673,5-2 1,-1-1 1124,-5 1 0,-2 0-39,7-9 269,-7 7 2048,2-6-716,-11 15-654,0-1-347,-5 7 2707,0 1-2678,-5 4 485,3 2-1075,-4 3-87,5-1-45,1-1-1052,11 10 655,-3-9 212,6 5 73,-8-12 59,-4-1 56,-1 0-352,-2-3 19,0 1-247,-3-2-2035,-1 2 2280,0 0-1496,-1-1 1960,-1 1 0,4 0 0,-1 1 0</inkml:trace>
  <inkml:trace contextRef="#ctx0" brushRef="#br0" timeOffset="-136596.73">16940 15029 11989,'4'6'2375,"0"-2"-2249,-4-4-216,0 0 9,40-4 45,-21 4 31,14 3 1,1 5 7,-9 13-698,-9-8 1,-3 1 604,-2 12 33,-13 2-77,-6-5-595,-9 1 1,-5 0-466,-5-3 0,-1-1 345,0 2 1,1-2 783,0-3 1,1-3 694,-2 1 2150,7-4-122,5-2-1339,8-5-798,11-4-181,1 0 83,25-2-458,-1-3 0,2 0-76,-2 1 1,0-1-114,1 0 0,2-2 0,-3 1 109,-7 2 0,0-1-567,14-1 0,-1 1 416,-4 2 221,4 0 45,-26 3 257,-7 1 29,-1 0-20,-3 3 98,-12 22 24,5-3 0,-1 2 105,0-2 0,0 1-310,0 11 1,2-2-1373,4-2 1232,2-11 1,1 0-244,1 0 1,0-1 76,0 3-2639,1 8 2294,0-21 155,0-3-648,1-1-517,2-3 1478,6-5 0,-5 2 0,3-4 0</inkml:trace>
  <inkml:trace contextRef="#ctx0" brushRef="#br0" timeOffset="-136396.73">17473 15084 16069,'0'4'2484,"0"0"-2316,-18 19 0,-7 9-349,12-4 0,-1 2 103,-2-4 1,-2 0 0,2 0-472,3 10 0,4-5-2728,3-8 1552,-1 3-1552,4-11 2457,2-8 1,-1-1 0,2-6 0</inkml:trace>
  <inkml:trace contextRef="#ctx0" brushRef="#br0" timeOffset="-135947.73">17419 15262 9740,'8'3'3276,"-1"-1"-1449,-7-2-1987,5 40 17,-1-22 81,1 10 1,2 0 61,2-11 151,4 5 664,-5-12-496,-1-2-8,-2-5-401,-3-6 9,2-2-451,17-25 350,-9 15 0,2-1-443,2-4 1,0 1 624,-1 3 0,-1 2-8,8-4 10,-9 8 852,1 2-358,-11 11-311,-2 4-17,-1 8-137,0 2-31,-1 4-37,0 2-330,0-1 1,0 1-150,4 11-880,-2-13 1,1-1 1227,5 1 881,-1-12-847,-1-2-107,1-3 168,6-5 110,-5-3 5,9-8-42,-10 1 196,-2-7-17,4 8 473,-10-4-814,4 8-283,-6 1 2453,-5 3-3478,2 2-1384,-2-2 2034,0-4 1,4 3 0,0-1 0</inkml:trace>
  <inkml:trace contextRef="#ctx0" brushRef="#br0" timeOffset="-135311.73">17966 15166 13894,'-24'-1'1092,"0"0"0,1 2 0,3 5-1311,6 16-705,4 5 694,5-5-276,10-5 298,0-12 102,4-1-9,11-4-2,-7-2-177,10-1-202,-10-2 20,-1 0 41,-8 1 74,9 0 154,-12 2 1283,2 4-726,-7 1 28,-7 3 17,2 1-118,0 1-1047,-1 15 428,7-10 144,3 12 52,7-14 76,5 7 78,-2-4 281,6 19 223,-10-10-154,-1 5-64,-9-9-123,-2-7-171,-3-2-358,-4 3-728,7-7 805,-3 0 65,10-6 90,5-3 1082,17-16-786,4-4-170,-10 7 0,0 1-1026,-3 1 0,0 1 989,10-9-105,1-1-200,3-1 129,-5 1 156,-2 8 0,4-2 0,-3 2-1402,6-10 1459,4 4 0,-2 2 146,-17 8-28,-4 4 663,-4 3 2495,-3 3-1950,-2 6-1186,-1 1-64,-3 8 1556,-1 1-1665,-1 4 24,0 2-257,1-2 0,-1 1-940,-2 10 442,-3 7-709,4-14-1804,0-5 2457,-1-5 1,2-2 0,1-6 0</inkml:trace>
  <inkml:trace contextRef="#ctx0" brushRef="#br0" timeOffset="-135141.73">18130 15617 13056,'-1'-5'3276,"1"1"-1380,0 4-2252,56 9 113,-31-14-203,1 5 0,5 1 0,-4-3 359,-8-6 1,-2-1 77,7-1 0,1 0-1084,-1-2 1,2 0 0,-2 0 545,4-3 1,-1 1 0,2 0 0,-2 0 0,-4 2 0</inkml:trace>
  <inkml:trace contextRef="#ctx0" brushRef="#br0" timeOffset="-134997.73">18636 15480 16461,'4'4'501,"-1"-1"-3778,-3-3 2457,-15 8 1,11-6 0,-12 5 0</inkml:trace>
  <inkml:trace contextRef="#ctx0" brushRef="#br0" timeOffset="-134661.73">16749 14988 14610,'26'-1'484,"1"0"1,-1 0-1,-1-1 1,2 0-484,0 2 0,5-1 1,2 1-1,-1-1-821,1 0 1,0-1 0,0 0 0,-2 0 518,5 1 1,0-1-1,5 0 337,-12 1 0,5 0 0,2 0 0,2-1 0,1 1 0,0 0 1,-1 0-1,-3 0-205,1 0 0,-2 0 0,0-1 1,-1 1-1,1 0 0,0 0 1,1 0 126,1 0 1,0 0 0,2 0-1,-1-1 1,1 1 0,-1 0 0,-1 0-1,-1 0-90,0-1 1,-1 1 0,0-1 0,-1 1 0,-1-1 0,-1 1 0,-1-1 14,3 0 1,-1 1-1,-2-1 1,0 0 0,1 0-323,6-1 1,1 0-1,-1 1 1,0-1 165,-3 0 0,-1 0 0,1 1 0,2-1-274,-6 1 1,2-1 0,1 1 0,0-1 0,-2 1 0,-2 0-129,2 0 0,-4 0 0,1 0 0,0 0 608,5 0 0,2 0 1,-3 0-1,-6 1-490,6 0 1420,-30 2-863,-25 7 0,14-4 0,-13 3 0</inkml:trace>
  <inkml:trace contextRef="#ctx0" brushRef="#br0" timeOffset="-134428.73">17091 16068 10479,'-5'-6'879,"38"20"-759,-1-6 1,5-1-159,-9 1 1,2 1 0,4-3-145,-5-3 0,3-2 0,3-2 0,1 1 0,0-2 0,-1 0 0,-4 1-16,7-1 1,-3-1 0,0 0 0,3-1-94,-6 1 0,3-1 0,2 0 0,0 0 0,0 0 0,-2-1 0,-3 1-529,7-2 1,-3-1 0,-1 0 0,0 1-1,-2-1 1,0 1 0,-1 0 0,1 0 726,4-1 0,1 0 1,-1 1-1,-5 0 1,2 0-1,-3 0 1,2 1-1,0-1 1</inkml:trace>
  <inkml:trace contextRef="#ctx0" brushRef="#br0" timeOffset="-128593.73">16722 14947 11663,'33'-1'137,"1"-1"0,0 1 0,1-1 0,-1 0 1,0 0-50,-6-1 1,0 0 0,0 0-21,2 0 0,1-1 0,7 1-372,-9 1 1,4 0 0,5 0-1,2 0 1,2 0 0,0 1-1,1-1 1,-3 0 0,-2 1 0,-3 0 303,2-1 0,-4 1 0,-1 0 0,-1 0 0,3 1 0,4-1-64,-5 0 1,3 0-1,3 0 1,1 0-1,2 0 1,-1 0-1,0 1 1,-1-1 0,-2 1-1,-3 0 1,-4 0 71,8 1 0,-4 0 1,-3 1-1,-1 0 1,2-1-19,-1 1 1,0 0-1,0 0 1,3 0 0,2 1-5,-4-1 1,3 0-1,2 0 1,1 1 0,2-1-1,-1 1 1,0-1 0,-1 0-1,-3 0 0,3 0 1,-2 0-1,-1-1 1,0 1-1,0-1 1,1 1-1,0 0-105,1 0 0,1 0 1,2 0-1,-1 0 0,0 0 1,-1 0-1,-3 0 1,-1-1 59,3 0 1,-2 0 0,-1-1 0,-4 1-1,-3-1 98,5 0 1,-4-1 339,-5 1 1,-3-1-727,3-1 1479,-25-1-3479,-6-1 2246,-16-1 1,11 1-1,-8 1 1</inkml:trace>
  <inkml:trace contextRef="#ctx0" brushRef="#br0" timeOffset="-126677.73">17924 12718 11093,'-22'-7'-161,"-1"0"1,3 0-1,-1 0 394,-3 0 1,-3-1-1,1-1 135,-5-2 1,0 0 65,0 0 0,-1-5 31,8-1 1,-3-5-1,-1-2 1,2 0-1,3 2-1378,1 2 0,4 1 0,-2-4 1013,-2-4 1,-3-6 0,1-2 0,3 1 0,6 5-35,4-6 0,8-3-93,3 7 0,1-6 1,3-3-1,1-2 1,1 2-1,1 3-5,2 2 0,1 2 0,1 1 0,1-1 0,0-1-243,-2 2 1,0-1 0,0-2-1,0 0 1,1 1 0,1 2-1,0 1 282,4-2 0,2 1 1,-1 2-1,1 1 1,0 2 27,0 0 1,0 2 0,0 0 0,1 1-63,0 0 0,1 1 1,0-1-1,0 2 97,-1 0 1,-1 1 0,2 1 0,5-3 61,-1 5 1,4-3 0,3 0-1,2-1 1,0 1 0,0 0 0,-2 2-1,-4 2-515,7-4 0,-4 2 0,0 2 0,4-3 383,-6 5 1,3-3 0,2 0-1,1 0 1,0 0 0,-2 1 0,-2 3-1,-3 3 12,8 0 0,-4 4 1,0 1 4,1-1 1,-1 2 0,5 1-34,-4 3 0,4 2 1,2 1-1,0 3 1,0 1-3,-6 3 0,1 3 0,-1 1 1,1 2-1,-1-1 0,1-1 10,-1-1 1,1-2 0,0 1-1,0 0 1,-1 2 0,-1 3 5,-1 2 0,0 3 0,-1 0 0,0 3 0,-1 0 0,0 2 0,-2 1-14,-3-1 1,-1 1-1,-1 1 1,0 1 0,-1 1-1,0 0 1,-1 0-1,0 0-103,-1 0 1,0 1-1,0-1 1,-1 1 0,0 0-1,-1 1 1,1-1 0,-1 0 118,0 0 0,1 0 0,0 1 0,0-1 0,-2 0 0,0 0 0,-2-1 0,-1-1 1,0 8 0,-2-1 0,-2-1 0,-2-2 0,-3-3-2,-2 0 0,-2-2 1,-2-1 143,0 0 1,-1 0-1,-4 1-125,-2-1 0,-4 3 0,-3 0 0,-1 0 0,-2-1 30,0-5 0,-1 0 0,-2-1 0,0 0 0,-1 0 0,1 0-34,1 1 1,0 1-1,0-1 1,0 0-1,-1-2 1,-1 0 0,-6 1 1,-2 0 0,-1-2 0,2-2-1,1-2 172,-3-2 1,2-2-1,0-2-173,-1 1 0,0-1 0,-5-1-41,7-4 1,-4 0 0,-1-1 0,-3 0 0,1-1 0,-1-2-8,3-1 1,-1-1-1,-1-1 1,0 0-1,0-1 1,0 0-1,0 1-87,1 0 1,0 1 0,-1 0 0,1-1-1,0 0 1,0-1 0,0-1 120,2-1 0,-1 0 0,0-1 0,1-1 0,0 0 0,1-2 0,2 1 193,-3-3 0,1-1 0,1 0 0,1-2 1,-1-2-170,1 0 1,1-1 0,-1-1 0,1-2-1,0-1 1,0-1-133,3-2 1,0-1 0,1-2 0,0-1 0,1 0 0,0 0 0,2 1 62,-1 0 0,0 0 0,2 0 0,0 0 1,3-1-1,2-2 18,-1-6 1,3-3 0,2 0 0,3 1-1,2 3 14,3 3 1,3 3-1,2 0 1,1-3 148,2-2 0,2-3 0,2-1 0,0 0 1,0 3-157,0 0 0,-1 2 1,2-1-1,6-3-68,-1 10 1,4-2 0,2-2 0,2-2 0,2 1 0,0-1 0,0 2 0,0 0 0,-1 4-1,-2 2 94,5-5 0,-1 5 1,-1 1-1,2 0 0,3-2-6,-4 4 1,2-2 0,2-1-1,1-1 1,0 0 0,0 2-1,0 1 1,-1 2 0,-3 4 16,5 0 0,-2 4 1,0 2-1,0 0 1,3 1-17,-1 0 0,1-1 0,0 1 0,3 0 1,1 2-1,1 0 0,3 3-27,-6 2 0,2 1 1,2 1-1,2 2 1,1 0-1,1 0 0,1 2 1,-1-1-1,0 1 1,-1-1-1,-1 1 0,-1-2 1,-3 1-43,3-1 0,-2-1 0,-1 1 0,-1-1 1,-1 1-1,1 0 0,0 0 0,2 2 1,1 1 62,-3-1 0,2 1 0,2 1 1,0-1-1,1 2 0,1-1 0,-1 2 1,-1 0-1,0 0 0,-3 2 0,-2 0 1,-2 1-1,-3 1 55,7 6 0,-4 2 0,-4 1 1,-1 1-1,-2 4 0,-1 2-64,-3 1 0,-1 3 0,-1 2 0,-2 2 0,0 1 0,-2 1 0,0-2 0,-1-1 33,0 1 1,0-1 0,-2 0-1,-1 0 1,0 0 0,-2 1 0,-1 0 3,0-1 0,-2 2 0,1 0 0,-2 1 0,-1-1 0,-2-1 0,-2-2 0,-2-2 33,-5 3 1,-3-3 0,-3-1-1,0-3 1,-1-1 58,-5 7 1,-1-3 0,-2-2 9,-1 0 0,-1-1 0,-1-1 2,-1-1 0,0-1 0,-5-1 10,7-6 0,-2 1 1,-2-1-1,-2-1 1,-3 0-26,4-4 0,-2 0 1,-2-1-1,-2 0 0,-1 0 1,0-1-1,1 1 0,1-1 1,2 0-113,0 0 0,1 0 0,1 0 0,1 0 0,-1-1 0,-2 0 0,-1 0-4,0 0 1,-2-1-1,-2 1 1,0-1-1,-1 0 1,1-1 0,2 0-1,2-1 1,3-2 92,-9 1 0,6-1 0,-1-2 0,-4-1-317,8-2 0,-3 1 0,-2-2 1,-1 0-1,-1 0 0,-1-1 1,2-1-1,1 0 0,3 0-227,-5-2 0,3-1 0,1 0 0,0-1 0,-1 0 0,-2 0 170,1 1 1,-1 0 0,-3 0 0,0 1-1,1-2 1,2 0 0,3-1 0,3-2-536,-5-6 1,4-2 0,3-1 0,4 1 816,3-1 0,3 1 1,2 1-1,1-1 1,2 2-1,-4-6 1</inkml:trace>
  <inkml:trace contextRef="#ctx0" brushRef="#br0" timeOffset="-125589.73">18020 11446 5200,'6'4'1523,"-1"-1"1121,-5-3-4055,0 0 1562,-9-5-1509,7 3-1919,-8-5 2656,11 2 1,-1 2 0,1 0 0</inkml:trace>
  <inkml:trace contextRef="#ctx0" brushRef="#br0" timeOffset="-125385.73">18895 11282 14031,'26'-9'-1093,"-12"2"1,-3 6 0</inkml:trace>
  <inkml:trace contextRef="#ctx0" brushRef="#br0" timeOffset="-125160.73">19429 11624 12070,'1'4'3276,"0"0"-2321,-1-4-3309,6 35 567,-2-22 148,1 8 1,0 0 962,-1-12 1,-1-1 0,-2-4 0</inkml:trace>
  <inkml:trace contextRef="#ctx0" brushRef="#br0" timeOffset="-124993.73">19470 12116 7590,'3'7'1786,"-1"-2"651,-2-5-5714,0 0 3095,-11 13 1,8-10-1,-8 10 1</inkml:trace>
  <inkml:trace contextRef="#ctx0" brushRef="#br0" timeOffset="-124807.73">18677 12472 13997,'-6'-5'3130,"2"2"-3908,4 3-972,0 0 644,-17 2-351,14-2-805,-13 1 2262,17-7 0,0 4 0,0-3 0</inkml:trace>
  <inkml:trace contextRef="#ctx0" brushRef="#br0" timeOffset="-124643.73">17897 12294 13198,'-1'-3'-547,"-7"-22"1,-1-3 0,5 16 0,-4-13 0,0 0 0</inkml:trace>
  <inkml:trace contextRef="#ctx0" brushRef="#br0" timeOffset="-124476.73">17802 11432 10060,'3'3'-3277,"0"-1"2625,-3-2 1,0 0 0</inkml:trace>
  <inkml:trace contextRef="#ctx0" brushRef="#br0" timeOffset="-124143.73">18390 11200 12087,'7'2'250,"17"-1"1,3 0-2751,-6-1 1996,11-1 0,7 2-137,-8 0 1,2 2-1,2 1 1,-2 1 18,-2 2 1,-1 1-1,0 1 1,2-1 275,-2-2 1,1-1 0,1 1-1,0 1 1,-3 1 537,1 3 0,-2 3 1,-1 0-1,-3-1 434,4 5 0,-1 0 147,-1 0 1,2 2 0,-4-2-303,-3-3 1,-3-1 15,0 4 1,-2-4 420,-5-9 911,-10-2-1311,7-2-930,-7 0-95,-1-1 1,0 0 0</inkml:trace>
  <inkml:trace contextRef="#ctx0" brushRef="#br0" timeOffset="-123991.73">19388 11856 6349,'5'4'2288,"-1"-2"-462,-4-2-1826,3 10 0,-2-7 0,2 7 0</inkml:trace>
  <inkml:trace contextRef="#ctx0" brushRef="#br0" timeOffset="-123839.73">19251 12499 11196,'2'7'1577,"1"-2"-1541,-3-5-36,0 0 0,0 0 0</inkml:trace>
  <inkml:trace contextRef="#ctx0" brushRef="#br0" timeOffset="-121792.73">22970 11173 15831,'3'5'1422,"-1"-1"-1326,-2-4 139,43-12-1874,-13 7 1,4 0 1040,-7 1 0,4 0 0,1-1 0,0 2 328,-3 0 1,0 2 0,0-1 0,0 1 268,1 0 0,0 1 1,0-1-1,-1 1 5,5 0 1,-2 0 0,0 1-18,-1 0 1,-1-1 0,0 1-57,8 1 1,1 1-47,-6-1 0,1 2 1,-3 0-389,0 4 1,-3 1 1284,-2-3 1,-9 2-951,-24 10 123,-14-12 0,-7-3 6,-3 3 0,-5 0 196,7-3 0,-5 1 0,-3 0 0,-3 0 0,1 0 0,2-1-110,2-1 0,1 0 0,0 0 1,-1 0-1,1-1 0,-2 1-39,2 0 1,-2 1 0,0-1 0,0 1 0,0-1 0,1 0 0,1 0 91,-1-1 1,-1-1 0,1 0 0,2 0 0,1 0 0,2 0 725,-8 1 0,3-1 0,2 0-849,4 0 1,1 0-1,6 0 85,0 0 154,58 0-123,-14 0 0,3-1 1,6 0-257,-1-1 0,6-1 0,3 0 0,3 0 0,1 0 0,-2-1 1,-2 2 133,-1-1 0,-1 1 0,-1-1 0,1 1 0,1 0 0,1-1-57,-5 1 0,2-1 1,1 1-1,0-1 1,1 0-1,-1 0 1,0 1-1,-2-1 1,-3 1-14,4 1 0,-1-1 0,-2 1 0,-1-1 0,-1 2 0,1-1-557,2 1 1,-1 0-1,0 0 1,-1 1 0,0-1 638,2 2 1,0 0 0,-1 1 0,-2-1 0,6-1-1,-2 1 1,-3 0 0,-5 2 0,1-1 0</inkml:trace>
  <inkml:trace contextRef="#ctx0" brushRef="#br0" timeOffset="-120706.73">27413 10967 4468,'-6'0'1616,"1"0"1660,5 0 0,8 2-1952,2-4-1184,12-1 461,5-5 1,2-1-584,-4 1 0,6-2-47,-7 1 1,6-1 0,4-3 0,4-1-1,1 0 1,0 0 0,-2 0 0,-2 1-1,-5 2-552,6-3 1,-5 3 0,1-1 0,5-2 571,-9 3 1,4-2-1,3 0 1,2-1 0,1-1-1,-1 1 1,0-1-1,-3 2 1,-3 0 0,-4 1-5,6-2 0,-4 1 1,-3 0-1,2 0 143,6-5 0,3-1 0,-2 1 0,-4 1-412,-5 2 0,-3 2 1,-1 0-132,8-6 0,-12 4-993,-21 10-1871,-10 3 2941,-9 2 1,0 0-1,3 0 1,-17 0 0</inkml:trace>
  <inkml:trace contextRef="#ctx0" brushRef="#br0" timeOffset="-120342.73">27359 11159 15615,'-1'-5'1540,"21"12"0,8 6-2902,-10-5 1,1 1 1412,6 3 0,4 2 1,1 1 48,2-1 1,2 1 0,5 2-404,-11-4 0,4 2 0,2 2 0,2 0 0,0 1 1,0-1-1,-2-1 0,-2-1 286,4 3 0,-2-3 0,-2 1 1,2 0-1,3 1-104,-5-2 1,3 3 0,2 0 0,1 0 0,-1 0 0,-1-1 0,-4-1 0,-3-2 108,7 4 1,-4-3 0,-1-1-138,0 1 1,1 0-1,1 1 78,-4-3 1,3 1-1,0 1 1,0 0 0,-1-1-54,2 2 1,0-2 0,0 1 0,-1 0-78,2 0 0,0 1 1,-1-1-1,-3-1 163,-1-1 1,-2-2 0,-7-1 29,-1-2 594,-8-4-2991,-8-3 3024,-10-4-2283,-1 1-1613,-12-4 2467,5 3 1,2 1 0,5 2-1</inkml:trace>
  <inkml:trace contextRef="#ctx0" brushRef="#br0" timeOffset="-119061.73">25732 9299 12641,'-4'-30'1211,"3"1"-1211,-2-3 0,0-6-912,1 4 1,2-3-1,1-3 961,2 10 1,0-2-1,2-1 1,0-1-1,0 1 1,-1 0-552,1-1 1,-1 0-1,0 1 1,1-1-1,1-1 524,1 0 0,0-2 1,2-1-1,-1 1 1,2 1-1,-1 4-218,2-3 0,1 2 1,-1 2-1,2-1 245,1-2 0,0-1 0,1 1 0,0-1-305,-1 6 0,0 0 1,0 0-1,1-1 0,0 1 244,1-2 0,1 0 1,-1 0-1,2 0 0,-1 0-76,2 0 1,-1 0 0,0 0 0,3-2 0,2-2 75,-4 8 1,1-2 0,3-1 0,0-2 0,1 0 0,1 1 0,-1-1 0,0 1 0,-1 2-1,-1 2-24,0-1 1,-1 1-1,-1 2 1,1 0-1,-1 0 1,2-1-1,1-1 8,-1 1 0,1-1 0,0-1 0,2-1 0,0 0 0,0 1 0,0 0 0,-1 1 0,0 1 0,-1 3-34,6-4 1,-1 1 0,0 2 0,0 2 0,-2 0 0,0 1 18,3-4 1,-1 2-1,0 1 1,2-2 107,-4 4 0,1 0 0,1-1 0,0 0 0,-1 1 0,-2 2-277,1-2 0,-1 2 0,-1 2 0,-1-1 275,3-2 1,0 1 0,-3 1-250,6-4 0,-7 4-441,-15 8 1420,-4 3-1941,-8 3 1774,-14 2 0,9 0 0,-7 1 1</inkml:trace>
  <inkml:trace contextRef="#ctx0" brushRef="#br0" timeOffset="-118805.73">27058 6454 9180,'-18'-9'3184,"3"2"-227,15 7-2733,0 0 194,28-1-336,5 0 1,4-1-915,-5 0 1,2 0 831,-5 0 0,2 0 0,-2 0 4,5-2 0,-1 0-66,-2 1 1,0 1-32,-2-1 1,0 2 44,-2 7 1,-5 3 215,-6 6 9,1 17-177,-20-1-17,-1-12 0,-1 1-10,-2 1 1,-2 1-228,-1 1 1,-1 1-41,0-2 0,-1 2-799,0 2 1,-2 1 0,2-2 545,3-6 1,0 0 0,-5 10 0,3-6 0,10-18 0</inkml:trace>
  <inkml:trace contextRef="#ctx0" brushRef="#br0" timeOffset="-118523.73">28452 5456 15347,'-35'4'407,"0"0"0,12 0 0,-2 3-186,-1 7 0,-5 5 0,1 2 1,5-2-1861,-1 5 1,3 2 1024,-2 2 0,0 4 0,3-3 608,4 0 0,5-1-212,6 1 1,2 1 192,-3 0 0,2 0 251,6-2 1,2 1-464,1-4 0,1 1 0,3 0-514,5 2 1,3 0 0,1-2 230,2 8 1,3-4-190,-2-9 0,2-2 0,0-5-95,-2-8 1,0-3-323,1-1 1,1-1-1179,17-6 2304,-13-4 0,-2 0 0,-1 1 0,3-6 0</inkml:trace>
  <inkml:trace contextRef="#ctx0" brushRef="#br0" timeOffset="-118273.73">29040 5278 13986,'-1'3'2184,"1"0"-5461,0-3 2730,-13 39 757,-1-7-602,1 3 0,-1 2 388,1-9 0,0 0-269,0 2 0,0 1 234,0 0 0,1 0-11,2-3 1,0 1 0,1 1-848,0 5 0,1 1 0,1-2 598,0-5 1,1-1-1,0 0 111,1 2 0,1-1 0,0-4-1672,3 8-1102,0-6 943,1-7 2090,2-7 0,-2-7 1,2-3-1</inkml:trace>
  <inkml:trace contextRef="#ctx0" brushRef="#br0" timeOffset="-117891.73">29163 5702 13891,'-11'33'506,"0"0"1,4-7 0,0 1 0,1-3-507,0-1 0,2 0 0,-1 3 0,3 0-3,1 5-3,3-9-47,1 6 36,6-17-36,13-7-17,9-17-19,2-6 56,-16 7 1,0-3 44,6-7 1,-1-1 21,0 1 50,-4 2 0,-2 2-11,-12 13 201,-2 2-369,-2 8 165,0 1 151,-2 8-123,0 2-98,-2 4-106,1 3 27,0 0-187,2-1-3011,6 10 0,2-14 0,7 4 0,0-17 2917,9-4 0,-13 0 0,4-2 0</inkml:trace>
  <inkml:trace contextRef="#ctx0" brushRef="#br0" timeOffset="-117637.73">29765 5689 13249,'-3'-4'1560,"-15"5"0,-3 4-846,0 2-592,-2 4 0,-4 4 0,4-1-208,-2 9-796,3 3 0,4 1 492,11-2-24,3 6 123,8-11-1348,4 0 1,1 0 805,4 6 830,-3-5 0,0-1 807,-1 4-804,-4 1 34,-2-1 92,-2 0 70,-2-2-2,-9-4 1,-3-1-691,-4 2-1143,-5-3 1,-1-4 1425,-6-11 0,6 1 1,9-6-1</inkml:trace>
  <inkml:trace contextRef="#ctx0" brushRef="#br0" timeOffset="-117441.73">29956 5525 13572,'1'3'1769,"0"-1"-1916,-1 31 693,-3-7-451,2 3 0,-2 1-95,-1-7 0,0 0 0,-1 2 0,0 0-21,0 2 0,0 0 3,0-1 0,0 2-1621,-1 9 1,1 1 545,1-8 1,1-1 0,0 0-547,-1 5 1,0 0 1139,-1 1 0,1-7 1,2-15-1,-2-4 0</inkml:trace>
  <inkml:trace contextRef="#ctx0" brushRef="#br0" timeOffset="-117240.73">29792 5825 15853,'4'5'751,"-1"-1"-314,-3-4-348,38 7-3366,-11-5 2441,3 2 1,2-1 597,-11-2 0,0-1-855,6-1 1,2 0 0,-2 0-547,-1 0 1,0 0-1,12-1 1,-1 0 1169,-4-2 0,-18 2 0,-2 0 1</inkml:trace>
  <inkml:trace contextRef="#ctx0" brushRef="#br0" timeOffset="-116925.73">30148 6044 13958,'-1'8'1022,"1"-2"-807,0-6-537,51-4-2829,-22-3 3151,7 1 0,0-1 81,-2-9-45,-10-2 1,-1-2 16,4-6 98,-10 6 1,-2-2 399,-8-12 314,-4 10-16,-6-4-721,-4 15 21,-31 9-18,13 9-653,-5 7 0,1 4 558,14-3 1,1 1-37,-4 6 0,0 1-45,-2 11 165,7 3 0,4 4-1239,5-9 1,3 0 384,-3 7 0,4-3-246,5-12 0,3-5-2019,4-6 2999,6-5 0,-10-3 0,3-3 0</inkml:trace>
  <inkml:trace contextRef="#ctx0" brushRef="#br0" timeOffset="-116611.73">30736 5908 8682,'-10'34'1092,"0"0"0,5-2 0,1-3 140,-11 2-1232,12 2 609,-2-10 1,-1 1-578,1-2 0,0 0-79,0-1 0,1 0 47,-2 7 359,3-17-236,1-4 834,1-4-629,-1-2 145,-1-1-79,2-21 1,4-11-626,5 8 0,2-1-179,-4-2 0,0-1 1,3 0 335,6-1 0,4 1 1,2 1-192,1 1 1,3 0 0,-1 1-401,-4 3 1,0 1 0,0 1 387,2 0 1,0 1 0,-1 4-1080,-1 4 1,-3 3-1877,8-2 3232,6 1 0,-22 8 0,0 0 0</inkml:trace>
  <inkml:trace contextRef="#ctx0" brushRef="#br0" timeOffset="-115806.73">27974 6372 13832,'3'5'941,"-1"-1"-2367,16 4 1,6 1 2657,13 2-895,-10-4 1,7 2 0,4 0 0,0-1-1,-4 0-1050,4-2 1,-3 0-1,4-1 713,-9 0 1,3 0-1,2 0 1,0 0 0,-1-1-1,-3 0-172,6-1 1,-3 0-1,0-1 1,1 1 200,-5-1 0,1 0 0,0 0 0,0 0 0,1 0-257,1 0 0,0 1 0,1-1 1,0 0-1,0 1 238,1-1 1,0 0 0,0 1-1,2-1 1,2 1-88,-7 0 1,1-1 0,1 1 0,1 0 0,1 0-1,0 0 1,2 0 0,-1 0 21,-3 0 1,0 0 0,2-1 0,0 1 0,1 0 0,0 0-1,-1 0 1,1 0 0,-1 0 0,0-1 0,-2 1 26,3 0 0,-1 0 0,-1 0 0,0 0 0,0-1 0,0 1 0,1 0 0,0 0 0,2 0-3,-2 0 1,2 0 0,2 0 0,0 0 0,1 0 0,-1 0 0,0 0 0,-2-1 0,-2 1 0,-3 0 0,-2-1-48,6 0 1,-4 1 0,-3-1 0,1 0 0,1 0-201,5 0 1,3 1 0,-1-1 0,-2 1 0,-3-1-627,0 0 0,-3-1 1,0 0 923,2 0 0,0-2 1,-4 1-1,-6 1 0,-2-1 1,1-2-1,0 1 1</inkml:trace>
  <inkml:trace contextRef="#ctx0" brushRef="#br0" timeOffset="-114307.73">28439 6933 7433,'10'5'3276,"-2"-1"-2607,-8-4 101,0 0-4047,17-10 3788,-10 6-44,12-8 869,-17 10-275,-2 0-647,-3 1-254,-10-1-163,-7 1 0,-4 0 93,-13 1-1220,7 1 0,0 1 1130,-6 7 3,0 3 2114,5 1-2171,13-4 1,2 2-2456,-9 10 2268,4 0 56,12-2 43,7-4 16,6 1-26,2 1-35,5 2 2246,3 1-2180,6 5 1,3 2 90,-8-8 1,0 0 25,7 9 0,-1-2-69,-2 2 610,-14-8 239,-28-4-678,3-3 1202,0-8 1,-2-2-1620,-8-2-162,1 0-623,0-3-795,4-2 1116,-2-7 1,14 5-1,0-2 1</inkml:trace>
  <inkml:trace contextRef="#ctx0" brushRef="#br0" timeOffset="-113989.73">28794 7084 3761,'5'3'3276,"-2"0"-2664,-22 3 0,-8 2-665,3 2 240,-1 2 0,-5 2 1,5-1-188,-2 8-115,3-5 0,5 0-98,13-2 922,-5-1-1093,13-1 1469,-3-1-1964,16-5 525,-4-4-116,16-6 2852,-6-5-2581,2-1 191,1-2 8,-1 2 2362,-2 0-1331,6 4-795,-12 3-12,4 5-17,-9 10-182,-3-1-25,1 5-45,-3-2-512,1 8-228,-2-8-819,2 4-1216,-2-12 71,1-2 2749,4-2 0,-6-1 0,3-1 0</inkml:trace>
  <inkml:trace contextRef="#ctx0" brushRef="#br0" timeOffset="-113506.73">29218 7166 12546,'6'3'2045,"-1"-1"-1306,-5-2-224,-43 58-577,27-32-1031,0-4 1,-3 4 0,5-4 829,4 1 736,2-4-943,2-4-56,2-4-2751,2-3 2222,2-4 775,4-6-219,3-3 1926,5-7-1598,5-4-67,4-3 323,2-2-60,1 0 0,1 1 900,-10 7 1,1 0-708,8-6 1,0 1 61,-3 3 92,-2 4-164,-6 5-144,-3 3 34,-5 3-2000,-4 20 2028,-4-3-818,-3 18 694,-4-10-98,-1 1 132,-1-1-30,1-4-6,1-2-1689,0 1 1616,4-10 1440,1-1-1843,5-9 58,8-10 228,0 0-566,16-15 0,6-4 932,-6 9 1,0 1-81,-2 0 0,1-1 0,-1 2 130,4 2 1,-3 3 163,9-1 97,-4 6-170,0 4 167,-10 11-240,-4 3-208,-9 9 8,-5-2-44,-1 1 0,-3 2-585,-2-1 1940,-1 0-1355,-5 10 0,7-17 0,-4 6 0</inkml:trace>
  <inkml:trace contextRef="#ctx0" brushRef="#br0" timeOffset="-113105.73">29956 7234 13734,'-1'-5'1800,"0"2"-1389,-8 15 1,-4 9-3689,-1 3 3111,-2 1 1,0 5 187,5-3 0,1 2 1,2-1-39,-1 0 1,1 0-2,-1 2 0,1 3 1,0-4 14,3-3 1,0-3 1,-1 1 0,1-1-17,-1-1 0,1-1-18,-1-1 0,0 0 1104,-6 16-1576,5-16 0,-1-1-1310,-5 8 1257,1-6-563,5-14 479,5-14-1268,1-6 916,3-5 1,1-5 1405,3-4 1,2-4 0,-1 0-248,-1 6 0,0 0 1,1-1 27,3-9 0,1-1 1,0 3 555,0 2 1,0 3-257,0 0 1,1 0-71,0 2 1,1 0 75,3-3 0,3 0 82,3 0 1,2 3-500,-5 4 0,0 3-44,1 1 1,0 6 69,5 7-100,-8 6 67,3 4-65,-10 7 216,-5 23-118,-7-9-201,-1-5 0,-4 0 160,-6-4 1,-3-2-1750,-9 9 1291,7-9 0,0-2-832,-8 3 983,-7-3 1,17-6 0,-2-2 0</inkml:trace>
  <inkml:trace contextRef="#ctx0" brushRef="#br0" timeOffset="-112933.73">30449 7056 14938,'4'1'1111,"-1"0"-723,-11 14 0,-6 5-1251,-2 5 928,3-3 1,-2 5-1,0 0-144,1 0 1,2 0 0,0-1-778,-4 7 1,2-1 409,-2 5 1,3-4-890,4-4-1541,3-5-401,2-6 2598,2-6 1,1-6 0,1-4 0</inkml:trace>
  <inkml:trace contextRef="#ctx0" brushRef="#br0" timeOffset="-112789.73">30490 7371 13566,'6'5'1907,"-1"0"-1524,-5-5-251,0 0-1538,-25 30-504,17-19 271,-7 7 1,3-2 1046,10-9 1,1-4-1,0-2 1</inkml:trace>
  <inkml:trace contextRef="#ctx0" brushRef="#br0" timeOffset="-112106.73">30544 7152 14269,'5'3'1268,"-2"-1"-1066,-3-2-337,13 31-596,-5-13 265,1 3 1,1 1-76,1 0-69,1-1-1394,5 7-738,0 4 2012,-3-8 391,-4-2 339,-8-18 302,-1-1 146,0-2 837,3-3-144,9-9-995,0 1-74,8-7-3262,7-1 3380,-4 5 110,10-3-559,-11 8 0,-1 2 1001,4-1-187,11-1 97,-27 7 479,-2 4-753,-3 1 2457,-1 11-2619,-1 14-250,0-4-27,1 9 52,1-16-97,2 0-79,2-3-36,2-1-34,4-2-106,11-1 291,-4-6 25,10 0 35,-7-8-160,-6-3 1,-1-1 169,8-8-231,-6-1 0,-3-2 746,-2-17-601,-5 7 86,-17 4 372,1 18-221,-10 4-56,1 7 197,-15 19-290,5-3 1364,10-3 1,1 0-1334,2 7-2953,1 4 2962,2 3-530,1 4 488,4-17 0,0 2-15,-1 6 0,-1 4 0,0-3 10,-4 1 1,1-1-214,3 1 1,1 2 0,-2-2 209,-9 3 0,0-3-621,7-7 0,0-1 631,-8 5 1,-2-3-3,5-8 0,-2-3 236,-13 3 0,0-3-457,-6 1 185,8-5 0,2-3 36,7-9 457,5-2-375,6-6 810,3-2-760,7-3 243,9-2 0,5-1-291,1 1 0,2 0-313,5-5 0,1 1 137,-2 5 0,-1 1-186,-4 5 1,-1 1-224,0 0 0,1 0-256,0 0 0,1 1 446,15-6 0,0 2 0,-5 0 1,-6 5-1,1-1 0</inkml:trace>
  <inkml:trace contextRef="#ctx0" brushRef="#br0" timeOffset="-111987.73">31570 8041 17323,'4'1'723,"0"0"-723,-4-1 0,0 0 0</inkml:trace>
  <inkml:trace contextRef="#ctx0" brushRef="#br0" timeOffset="-108484.73">21562 4075 16077,'14'-6'1739,"-2"1"-767,-12 5-633,1 0-339,-1 2 0,0 2 302,-5 14-260,0 1 3,-4 14-283,-2 2 262,1-5 0,-1 7 1,0-1-1118,3-10 1,0-2 0,0 3 1089,-1 5 0,-2 2 0,0 2 1,2-3 2,0-1 0,0-2 0,1 1-718,-1 2 1,1 1-1,-2 0 718,-1 1 0,0 1 0,0 0-454,3 0 1,2 1-1,-1-1 442,-3 1 0,-1-1 0,2 1-323,3-3 1,1 0 0,0 7 339,0-10 1,0 5 0,0 4-1,-1 1 1,0 1 0,1-2-1,-1-2 1,2-5-6,-1 5 0,0-5 0,1 0 0,0 5-1,0-6 0,-1 4 0,1 3 0,-1 1 0,1-1 0,-1-2 0,2-5 0,0-4 460,0 10 1,1-3-464,0-5 0,0 2 0,-1 0 0,1-2 250,-1 8 0,0 0-249,1-1 0,-1 2 1,0-4-29,1-9 0,0-2 28,1-1 0,-1-1 3,1 0 0,-1-1-50,-1 17 0,0-4 27,0-13 1,1-1 58,-1 2 1758,0 4-1788,2-21 2672,1-2-3031,0-2-2924,-1 0 0,0 1 2457,1 1 1,0 0 0,0 0 0</inkml:trace>
  <inkml:trace contextRef="#ctx0" brushRef="#br0" timeOffset="-106984.73">21206 6277 12722,'8'1'2107,"-2"1"-114,-6-2 107,0 0-1851,42 28 131,-21-13 0,2 0 0,2 2-1200,2 0 1,2 1 0,1 0 0,-1 0 730,-2-1 1,0 0 0,0-1 0,0 0 102,-1-1 1,0 0 0,0-1 0,-1 0-219,3 1 0,-1-1 0,0 1 205,1-1 0,-1 1 0,6 2-218,-8-4 0,3 2 1,3 1-1,2 2 0,0-1 1,0 0-1,-3-1 0,-2-1 218,3 1 0,-4-2 0,0 0 1,1 0-1,2 2-92,-1-1 1,2 1 0,2 1 0,1 1 0,0 0 0,0-1 0,-1 0 0,-1 0 29,0-1 1,0 0 0,-1 0 0,0-1 0,0 0 0,-3 0 0,0-1 0,6 3 1,-3-2-1,0 1 1,2 1 23,-3-2 1,3 1-1,1 1 1,-1 0 0,-2-1-1,-2-2-59,7 5 1,-4-2 0,-1 0-66,-3-2 0,-1 0 0,0-1 149,-1 0 0,-2-1 0,-1-1 544,3 2 1,-3-2-528,-2-2 44,-6-3 935,-6-3-867,-3-2 2256,-3-1-2380,-2-1 2900,0 0-2936,1 1 563,0-1-600,2 1-187,-1-1-1327,3 0 694,-3 1-2066,2-1 716,-4 1-1028,0 0 3267,-2 1 0,0 0 0</inkml:trace>
  <inkml:trace contextRef="#ctx0" brushRef="#br0" timeOffset="-102951.73">17050 9873 123,'29'-10'-17,"1"0"1,-1 0 0,0 0 0,1 0 0,-1 0 115,7-1 0,0 0 32,-10 3 1,2 0 0,3 0 79,1 0 0,5-1 1,2-1-1,1 1 1,-1 0-1,-4 1-264,-1 0 0,-4 1 0,1 0 1,3-1 79,1 1 1,3-2-1,1 1 1,1-1-1,-2 1 1,-3 1-13,0 1 0,-2 0 1,-2 1-1,-1 0-127,2 0 1,-1 0 0,0 1 41,7-2 0,1 0 0,-3 2 155,-4 0 0,-1 1-857,6 1 0,-2 1 772,2-1 0,-15 2 0,-4 0 0,-13 0 0</inkml:trace>
  <inkml:trace contextRef="#ctx0" brushRef="#br0" timeOffset="-102303.73">18622 9559 6554,'24'2'872,"1"0"0,12 2-2073,-1-5 1,1 0 1456,-10 2 0,0 1-78,2-1 0,1 2-24,0 0 0,4 2 82,-3-1 1,6 2 0,0 0-1,-3 0-679,-2-1 0,-2 0 0,2 1 529,4 0 0,3 1 0,0 0 1,0 0-256,-6-1 1,1 1 0,-2 0 0,-1 0 222,4 1 0,-2-1 1,2 1-362,-2 0 1,1 0-1,1 1 1,-3 0 321,-1 0 0,-2 0 0,1 1-174,-3 1 0,2 2 1,-1 0-1,1 1 161,0 2 0,0 0 0,1 1 1,-2 0 6,-2-1 0,0 1 0,-1 1 0,0 0-68,7 6 1,-2 1-1,-3-1 91,-1 4 0,-4 1 129,-1 0 0,-1 2-111,-1 0 1,-2 0-2,0 1 0,-2 3 7,-2-5 1,-1 5 0,1 1-1,-2-3-7,-1-3 0,-1-2 1,1 3-39,1 2 1,0 4 0,-1 0 0,0-5-9,-4-5 0,0-2 0,-1 0 21,0 0 1,0 1-1,0-1-23,0 1 0,-1-1 0,1 1 0,-1-1 0,1 1 0,-1-1-1,1 12 0,1 2-13,-2-8 1,1 4 0,-1 0 0,0-4 9,0-2 1,-1-3-1,0 2 0,0 2 1,1 3 0,0-1 0,-2-4-10,1 3 1,-1-3 218,0 0 0,0-1-206,-1 0 1,0-1 15,0 0 0,0-1-16,0-1 1,-1 1-2,1 4 0,1 2 0,-1-2 0,0 0 0,0-1 0,0 1 0,1 1 0,-1-2 443,1-4 1,-1-2-446,0 0 1,-1 1 1,1 10 0,-1 0 15,0-8 1,-1 1-16,-4 7 0,-3 4 0,-1-2-58,-1-9 0,-2-2 0,0 1 92,-2 5 0,-1 0 0,-1-1-89,0-7 1,-2-1 0,1-2-23,-6 3 0,0-2 27,-3 1 0,-1 0 50,-4-2 0,-4 2-155,6-4 1,-4 1-1,0 0 1,1-2 202,0 0 1,2-3-1,-3 2-8,-1 0 1,-2 3-1,0-2 1,2-2 22,4-3 1,3-1-1,-3-1-171,-3 0 0,-3 1 0,0-1 0,1 0 189,-3 0 0,2-1 0,-3 1-47,10-3 1,-1 0 0,-1 1 0,-1-1 0,-2-1 4,2-1 1,-1 0-1,-3 0 1,1-1 0,-1 0-1,2 0 1,2 0-8,-1 0 1,2-1-1,1 1 1,-1-1-1,-3 0-16,0 1 1,-3-1 0,-1 0 0,0 0 0,-1 0 0,3 0 0,2-1 65,-6 1 1,3-2 0,1 0-1,-3 0-81,4 0 1,-1-1-1,-1 0 1,0-1-1,0 1 1,2 0-11,-1-1 0,1 1 0,0 0 0,0-1 0,-1 0 16,0 0 1,0 0-1,-2 0 1,1-1-1,-1 1 1,1-1 0,-1-1 1,0 1 0,0-1 0,0 0 0,0-1 0,0 1-71,3 0 0,1-1 1,-1 1-1,0-1 1,0 0-1,0 0 0,0 1 55,1-1 1,-1 0 0,0 0-1,0 0 1,1 0 0,-1 0 0,1 0-2,-4-1 1,1-1-1,0 1 1,0 0-1,1-1 1,-1-1 19,1 0 0,-1-1 0,1 0 0,0-1 0,1 1 1,2 0-49,0-1 1,2 1 0,0 0-1,0-1 1,-1 0 44,0 0 0,0 0 1,-1-1-1,-1 0 1,1-2-1,1-2-57,1 0 0,1-3 1,-1-1-1,1 0 1,0-1-1,2 1 1,2 1 18,-7-5 0,3 2 1,0-1-1,-1-2-5,2 1 1,-2-2 0,0-1 0,0-1 0,2 1 0,4 2-14,2 0 0,3 2 0,1-1 1,1-2-33,1-2 0,0-3 0,0-1 0,2 0 0,0 2 44,-2 0 1,2 1 0,0 0 0,1-2 166,2 2 0,0-2 0,1-1 1,0 0-1,3 1-180,-1-5 0,2 0 1,2 0-1,2-1-19,4 2 0,3-1 1,1-1-1,0 1 1,1 1-16,-2-3 1,1 2 0,1 0 0,4-1-152,1 6 0,4-2 0,2 0 0,0 2 1,1 1-1,-1 4-118,5-3 0,1 4 0,1 0 22,-1 1 1,1-2 0,2 2 0,1 1 328,6 0 0,2 1 0,0 1 0,-5 3 0,-1-2 0,0 2 0,1 2 0,0 0 0,1 0 0</inkml:trace>
  <inkml:trace contextRef="#ctx0" brushRef="#br0" timeOffset="-101853.73">16516 12472 12314,'5'3'260,"-1"0"496,-4-3 586,-57 50-1004,30-31 1,-1 1-1182,-1 2 0,-3 4 0,1-4 961,7-6 1,-1-2 0,2-1-701,-6 4 0,-1-2 599,-1 1 0,-1-1-953,0 1 1,-6 1 1030,10-5 0,-5 1 0,-3 1 1,-1 0-1,2-1 0,3-1 67,0 0 1,4-2-1,-1 0 1,-3 2-107,3-2 1,-3 1 0,-2 1 0,0 0 0,0-1 0,3-1 0,3-1-359,-11 2 1,4-2-1,-1 0 345,0 0 0,-1-1 0,-2 1 5,7-1 1,-1-1 0,-2 0 0,-1 1 0,-2-1 7,3-1 0,-2 1 1,-1-1-1,-1 1 1,0-1-1,0 1 0,2-1-60,-1 0 1,1 0-1,1 1 1,0-1-1,-1 0 1,-1 0 54,1-1 1,-2 1-1,1 0 1,-2-1 0,2 0-1,-1 0 1,2 0-61,-1 0 0,0-1 0,1 0 0,0-1 0,2 1 0,0 0 9,2-1 0,3 0 0,-1 1 0,1-1 0,-3 0 94,0 1 0,-1-1 0,0 1 1,-2-1-1,0 1 0,-1-1-134,1 0 0,-2 1 0,-1-1 0,0 1 0,1-1 0,2 1 0,3-1-33,-4 0 0,3 0 0,1 0 1,-4 0 42,5 0 1,-3 0 0,-2 0 0,-1 0 0,3 0-1,3-1 1,5 0-166,-9 1 1,5-1 417,-3 0 0,1 1-587,8-2 0,2 1-224,-1-1 0,1 0 504,3-1 0,1 1 84,-7-4 0,2 0 0,3 2 0,-8-5 0</inkml:trace>
  <inkml:trace contextRef="#ctx0" brushRef="#br0" timeOffset="-101578.73">13030 13087 14439,'16'6'616,"-4"-1"-616,-27 5 0,-10 2-3277,-6 4 2601,4 2 0,0 0 922,8-6 0,0 1-182,-5 11 1,2 1-12,6-9 1,1 0 86,-8 8 0,3 0-37,4 1-243,2 11 132,6-9 2139,1 8-2028,8-14 1,5 0-50,3-4 1,2 0-526,1 5 1,1-2 472,2-5 1,1-3 63,4-2 0,0-1-423,-1 0 1,0 0 356,8 0 0,1 0-246,-2-1 1,2 0 196,-1-2 0,4 1 0,0 0 0,-2-1-557,-3-1 1,-1 0-1,1 1 366,4-1 0,2 1 0,0 0 0,-3-1-404,4 0 0,-2 0-285,0 0 0,-1-1-710,-4 0 1,0 0 1478,1 1 0,-2-1 0,-1 0 0,-3 0 0</inkml:trace>
  <inkml:trace contextRef="#ctx0" brushRef="#br0" timeOffset="-99268.73">9557 13183 9956,'-14'18'629,"1"1"0,-3 11 1,-1 6-1,1-1-1048,3-7 1,1 0-1,0 2 419,1-2 0,-1 3 0,1 0 0,5-5-102,4 2 0,7-4-743,16 7 1,7-3 149,-3-7 1,3-4 357,-5-4 0,3-2 1,-1-4 92,3-8 1,0-7-1396,0-8 1,-2-2 577,-8 4 1,0-1 952,6-11 0,-3 1 1,-8 8-1,-2-5 1</inkml:trace>
  <inkml:trace contextRef="#ctx0" brushRef="#br0" timeOffset="-99111.73">9776 13402 12098,'-6'-6'1638,"-6"19"0,-2 7-361,-2 7-1127,-1 3 0,-2 3 148,4-6 1,0 1 0,2-1-1237,0-2 1,1 1 811,0 0 1,-1 2 0,4-4-37,1 8-2543,6 3-572,6-13 0,3 1 2559,7-16 1,-8-4-1,2-3 1</inkml:trace>
  <inkml:trace contextRef="#ctx0" brushRef="#br0" timeOffset="-98798.73">9926 13497 9061,'-23'26'555,"-1"0"1,1 0 0,1-2 0,2 0-1,3-3-555,-1 10-170,4-1 44,5-2-1513,7-7 1,2-1 1105,2 3 1877,6 8-1344,10-20 12,-2-5 41,7-1-53,-4-5-58,1-7 1,1-3-141,-3-2 1,0-1 360,4-2 1,0-3-467,-4-4 1,-2-1 103,0-6 199,-8 11 0,-1-1 243,-3-2 1,-4 0 418,-5-8-366,-3-5 553,-14 19-849,6 10-98,-5 1 2036,-3 7-5215,5 4 2559,-2 1 0,11-1 0,8-4 0</inkml:trace>
  <inkml:trace contextRef="#ctx0" brushRef="#br0" timeOffset="-98561.73">10596 13279 14834,'5'3'2240,"-1"0"-2051,-17 15 0,-8 5-3466,0 5 2913,6-8 1,-3 2 0,1-1 363,0-2 0,1 1-133,3 2 1,0 2 0,1-1-160,-4-2 1,2 0-456,1 3 1,1 3 0,2-5-2463,-6 7-68,-1 2 3083,3-17 0,9-7 1,-3-4-1</inkml:trace>
  <inkml:trace contextRef="#ctx0" brushRef="#br0" timeOffset="-98411.73">10227 13279 16794,'5'2'53,"-1"0"-1086,-4-2-2244,26 32 0,-19-17 3021,14 7 1,0-1-1,-17-12 1,12 1-1</inkml:trace>
  <inkml:trace contextRef="#ctx0" brushRef="#br0" timeOffset="-98302.73">10678 13921 14229,'6'2'751,"-2"0"-849,-4-2-3179,-2 35 2457,2-24 1,-2 26 0,2-35 0</inkml:trace>
  <inkml:trace contextRef="#ctx0" brushRef="#br0" timeOffset="-95361.73">13864 12567 11989,'-10'-6'705,"3"2"-940,7 4 120,0 0-92,-11 18 25,9-10 56,-9 12-283,11-16 328,0-4-1012,0 1 1,0-1 0</inkml:trace>
  <inkml:trace contextRef="#ctx0" brushRef="#br0" timeOffset="-94311.73">13782 12526 9276,'3'7'3276,"-1"-1"-868,-2-6-1979,-27 68-959,21-48 1,-1 3 551,-1 6 1,-2 8-1,-1 3 1,1-1-1,2-6-1092,1 4 1,1-1 1069,1-5 0,0 4 0,0-1 0,1-6 338,3-6 1,1-2-370,-1 3 1,1-1-15,2 6-70,0 0-126,6-19 437,3-9 345,3-6-647,8-22-45,-5 2 1154,-6 8 1,0-3-1269,2-7 1,-1 0 174,2-6 90,-3 7 0,-2 3 11,-3 5-2,-1 1-9,-1 7 0,-2 2-297,-1 6-277,0 2-519,0 1 1,0 0 0</inkml:trace>
  <inkml:trace contextRef="#ctx0" brushRef="#br0" timeOffset="-93550.73">13960 12773 3856,'5'4'3276,"-1"-1"0,-4-3-555,-21 46-2830,12-15 258,-2-1 1,1 0-229,7 7 460,3-20-549,3 5-92,6-14 1415,0-1-1189,5-9-38,-4-4-99,2-5-45,1-3-16,0-3 33,-3 0 0,0-1 154,2-4 45,3-12 73,-10 20 106,-1 2-3023,-2 3 3122,-1 3 447,-2 6-280,-3 9-258,-1 3-27,-3 16-163,5-8-197,2 3 0,2-1 138,3-3-19,4 9-87,-1-22 165,0-3-274,4-1 3553,-2-5-4515,14-13 225,-7-7 507,5-6 45,-8 2 232,-5 9 113,0 1 506,2-8 571,-5 15-445,2-5 46,-7 17-163,-1 2 131,0 3 140,-1 18-669,0-7-28,0 11-81,2-14 56,0-3-29,2-1 4,0-3-31,2-3-482,5-1-112,1-6 288,3-3 34,-7-7-44,8-1 89,-8-3 84,9 0 322,-1-16 1036,-11 11-599,5-2-129,-11 15 146,3 9 389,5 18-913,-4 1-3277,4 9 2778,-5-7 113,2-10-208,1-1-219,3-2-2464,9-2 3064,5-12 1,-4 5 0,-1-9-1</inkml:trace>
  <inkml:trace contextRef="#ctx0" brushRef="#br0" timeOffset="-93350.73">14493 12691 11261,'5'-1'3276,"-2"0"-1850,-3 1-1426,-38 30-286,20-2 51,-3-1 0,2 0-113,14 4-262,9-5-346,5-14 143,1-1-2464,20 1 2457,-10-7 1,6 2 0,-17-8 0</inkml:trace>
  <inkml:trace contextRef="#ctx0" brushRef="#br0" timeOffset="-93030.73">14684 12745 6610,'3'2'3276,"-1"-1"0,-2-1-775,-34 35-2535,23-21-193,-8 11 1,2 1-505,17-8 415,2 0-331,8-7 341,-1-10-400,7-7-265,5-14 582,-5 1 170,3-8 309,-9 9 111,-4 6 116,0-1 408,-4 9 317,-1 3-627,1 7-155,0 0-195,0 5-65,-5-1-740,20 8-610,-10-9 370,16 4-2297,-5-11 3212,-4-7 0,-3 4 0,-4-4 1</inkml:trace>
  <inkml:trace contextRef="#ctx0" brushRef="#br0" timeOffset="-92761.73">14958 12636 7458,'-2'-7'3276,"1"1"0,1 6-1497,-46 35-2025,31-14-1393,-10 0 1,2 1 748,19-3 960,11 3-258,8 4 225,4 5-265,0-5 343,-7-5 19,-5-5-8,-2 1 614,-4 14-740,-3-12 2543,-2 5-4755,-4-18-1065,3-8 651,0-2 2626,1-9 0,2 7 0,0-3 0</inkml:trace>
  <inkml:trace contextRef="#ctx0" brushRef="#br0" timeOffset="-92626.73">15026 12691 11535,'2'5'2801,"0"0"-2121,-2-5-1262,7 35-406,-4-22 233,2 8 0,0-2-2522,-1-8 2457,-2-5 1,0 0 0,-2-6 0</inkml:trace>
  <inkml:trace contextRef="#ctx0" brushRef="#br0" timeOffset="-92249.73">15040 12567 13000,'5'-1'1145,"-1"0"-3060,-4 1 1441,47 28 474,-29-16 187,3 3 1,4 4 0,-6-4 193,-6 0-48,5 11 12,-16-16-14,-2 4-331,0-4-488,1 6 488,1-10 171,-1 1 28,1-6 17,-1-1 16,0-3-70,1-2-232,5-16-305,1 2 221,2-6-8,-2 9 7,-2 10 38,0 2 117,1 3 874,12 18-353,-8 5-432,6 8-8,-13 6-81,-3-16-3201,-1 10 3201,0-22 0,0 3 0,0-12 0</inkml:trace>
  <inkml:trace contextRef="#ctx0" brushRef="#br0" timeOffset="-91882.73">16134 12472 12417,'3'6'3276,"2"30"-3149,-5-11-1267,0 2 1,0 3 1188,-1-7 0,-2 3 101,-1 3 0,-3 7 0,-2 4 0,0-1 0,0-1-64,0-5 0,-1-2 1,0 1-1,0 1 1,-1 1-478,2-3 0,0 1 0,0 2 0,-1 0 0,0 0 0,-1-1 0,-1 0 438,-1 0 1,-2 0 0,0 0-1,-1-1 1,0 0 0,1-2-1,0-1-186,-1 0 1,2-3 0,-1 0-1,-1 0 1,0 2 200,-1 0 0,0 0 0,0 2 0,-2 0 0,-1-1 0,-2 1-125,2-4 1,-2 1 0,-1-1-1,-1 1 1,0 0 0,-1-1 0,1-1-1,0 0 146,-1 0 0,0 0 0,0-1 1,1-1-1,-2 1 0,1 0 1,-1 0-137,0 1 1,-1 0 0,0 1 0,-1 0 0,1-1 0,-1 0 0,1-1 0,1-2 73,-2 1 0,0-1 0,0-1 0,1-1 0,1-1 0,0 0 45,-2 1 1,0-2 0,1 0-1,0-1-67,1 0 1,0 0-1,0-1 1,1-1-60,-7 5 0,0-1 0,1-1-8,4-2 0,1-1 0,-3 0-697,-2 0 1,-2-1 0,0 0-1,3-2-233,-3 0 0,0-1-13,0 0 0,-2 1 0,6-6-2266,3-10 3527,2-7 1,13 5-1,1-4 1</inkml:trace>
  <inkml:trace contextRef="#ctx0" brushRef="#br0" timeOffset="-91297.73">14206 13962 13324,'6'2'3276,"-1"-1"-2658,-13 14 0,-5 7-2257,5 2 1,0 2 447,-6 7 1,-1 4 1167,7-4 1,2 2 0,0-3-391,0 0 0,1-2 287,-1 6 0,1-2 677,-1 1-1965,3-18 389,2-8-2252,-1-11 0,9-36 2332,-2 3 1065,0 10 1,1-5-1,-1 3-19,0 1 0,0 2 278,2-10 1,1 0 1258,1-1 0,1 2 1638,2-3-2018,-4 13 1,-1 5-850,-2 13 25,-1 10 112,2 4-97,7 17 1,4 5-473,-2-7 1,0 2 553,-2-2 0,2 1 0,-1-1-712,6 7 1,-1-4-198,3 2 257,-4 3-3156,-2-13 1536,-18-11 1741,-4-2 0,0-6 0,-9-2 0</inkml:trace>
  <inkml:trace contextRef="#ctx0" brushRef="#br0" timeOffset="-91148.73">14178 14236 11401,'-3'-7'3234,"1"2"-2478,2 5-756,0 0-277,40-17-2797,-16 7 2408,5-3 1,2 0-648,4-1 1313,-8 1 0,3-2 0,-4 1 0,7-1 0,-1-1 0,0-1 0</inkml:trace>
  <inkml:trace contextRef="#ctx0" brushRef="#br0" timeOffset="-90932.73">14602 13976 1077,'6'5'3276,"-1"0"0,-5-5-172,0 0-3034,-33 38-254,24-18 754,-8 4 1,4-1-616,17-6 862,4-5-915,2 1 3345,1 1-3185,13 13 327,-5-1-160,2 5 354,-10-4-373,-8-13 147,-1 2-777,-13-4-1803,-6-5-743,-6 1-311,1-9 3137,3-6 0,10 4 1,0-4-1</inkml:trace>
  <inkml:trace contextRef="#ctx0" brushRef="#br0" timeOffset="-90783.73">14602 13976 11574,'5'1'3276,"-1"-1"-1911,-4 0-4440,55 12-67,-36-6 2034,13 1 1,-4 1 894,-20-4 1,-4-2-1,-3-1 1</inkml:trace>
  <inkml:trace contextRef="#ctx0" brushRef="#br0" timeOffset="-90241.73">14684 13839 9255,'21'17'-13,"1"0"0,-1 1 0,1-1 0,0 0 1,-2-2 1196,0-5 0,-3-1-1184,10 6 0,-4-5 937,-19-15-1133,-2-1-429,4-26 239,0 0 419,-2 12 1,0 0-34,4-12-654,-2 7 976,-2 9 53,1 0 619,-4 11-994,0 3-92,1 4 706,1 2-558,2 5 3220,0 3-3329,6 5 1,0 1-71,7 6 96,-6-7 0,0 0-54,3-4 81,-9-10 53,-1 0-123,-1-8-277,-1-3 8,2-6-134,0-2-36,1-4-102,1-1-95,0-1 272,3-1 339,9-10 954,-3 12-354,3-2 383,-6 17-494,-7 5-91,2 2 380,12 19-683,-6-6-179,0 0 1,0 1 173,3 0-57,4-1 62,2 0-62,4-3-791,-4-4 1,2-1-2425,9-1 1638,-13-1 1,-2-2 1063,-4-3 0,-12 0 0,-2-1 1</inkml:trace>
  <inkml:trace contextRef="#ctx0" brushRef="#br0" timeOffset="-89311.73">12155 15576 5705,'-3'-6'3276,"1"1"0,2 5-2510,0 0 473,41-25-1335,-5 14 113,-10-3 0,1 4 194,-5 15 1,-5 6-36,-6 6-117,-3 12 0,-3 3-124,-3-11 1,-2-1-64,1 5 0,-1-1-147,1 3 1587,2-15-2029,2-3-2187,24-4 1495,-8-12 1,1-2 1234,-1 4 1,1-2-289,6-10 1,-1-2 615,-4-1 1187,4-5 666,-4 0-4304,-8 8 2460,1-2-74,-9 13 21,-2 5 619,1 1-726,2 0 67,8 4-185,16 4 54,-5 0 61,-6-4 0,0 0 28,-2-2 3248,4-4-2721,-5-8-3370,-10-1 3190,2-3-143,-9 3 18,-4 3-71,-1 1-179,-3 1 117,-16 2-1080,-2 1 541,-6 3-867,5 3-761,9 1 2050,-2 2 0,10-3 0,1 1 0</inkml:trace>
  <inkml:trace contextRef="#ctx0" brushRef="#br0" timeOffset="-89142.73">13180 15193 15688,'4'5'3276,"-1"-1"-3066,-24 27-1296,11-12 969,-4 4 1,1 0-66,4 2-1350,4-5 1,0 0 752,-9 14 0,6-4 1,-1-14-1</inkml:trace>
  <inkml:trace contextRef="#ctx0" brushRef="#br0" timeOffset="-89008.73">12948 15248 7664,'9'0'1218,"-2"1"-735,-7-1-3760,0 0 2731,32 12 1,-23-9 0,23 10-1</inkml:trace>
  <inkml:trace contextRef="#ctx0" brushRef="#br0" timeOffset="-88879.73">13331 15576 11745,'6'4'3276,"-1"-1"-2418,-5-3-1738,0 0-735,38 11 1615,-20-21 0,3 15 0,-2-1 0,-11-16 0</inkml:trace>
  <inkml:trace contextRef="#ctx0" brushRef="#br0" timeOffset="-87661.73">14014 15357 10757,'-3'0'2647,"0"-1"-2132,3 1 406,7 37-795,-1-17-147,4 14 0,2 1-24,2-4-329,-5-12 1,0-1 328,1-3-53,-6-11-36,-2-2 153,-1-7-133,-6-26-183,1 4-95,-1-4 0,0 0 464,1-6 342,1 13 0,1-2-483,2-4 1,2 2-103,2-8-1468,-1 9 1,1 2 677,6 2-288,2 4-2028,9-3 3253,-7 9 1,2 1 0,-11 9-1</inkml:trace>
  <inkml:trace contextRef="#ctx0" brushRef="#br0" timeOffset="-87348.73">14452 15111 14165,'5'1'3030,"0"-1"-2584,-25 7 1,-10 3-654,0 9-368,-1-5 0,2 2 513,6 10-69,12-6-60,4-1 331,4-1-1235,3 8 433,12-11 334,-1 1-425,16-22 294,-11-3 225,0-7 0,1-1 539,3-6 73,3-4 561,-12 15-328,-6 7-379,-3 4-36,1 1 92,1 5-288,0 0-5,2 5-600,4 2-201,-2-4-2471,12 4 2736,-10-7 0,3-2 0,-10-3 0</inkml:trace>
  <inkml:trace contextRef="#ctx0" brushRef="#br0" timeOffset="-87061.73">14630 15097 8828,'4'4'2380,"-1"-2"-401,-3-2-2424,0 33 27,0-19 153,1 7 0,1-1-1156,-1-13 1755,2-2-668,-2-15 1611,0-2-1157,2-11 1,1-1 304,1 2-263,-1 0 1,1 2 44,-1 10 247,1 3-201,-2 4 295,3 3-581,4 12-488,-1-3-2263,9 12 799,-9-11 1985,6 1 0,-10-7 0,1-2 0</inkml:trace>
  <inkml:trace contextRef="#ctx0" brushRef="#br0" timeOffset="-86131.73">14958 14961 12862,'-5'-4'1638,"-22"10"0,-1 6-962,18 1-888,-20 4 1,5 2 88,25-4-115,-5 3-625,4-6 614,2-5 249,1-1 6,3-6 64,6-9-648,3-8 0,0-3 68,-3 1 0,0-1 326,3-6 1,-2 1 398,-2-10 337,-8 15-22,0 2-38,-2 5 1118,1 5-1425,-1 4-224,0 5 36,0 5-2,0 4 274,1 4-384,1 1-115,12 13-170,5-7-1178,4 3 1284,-1-14 5,-8-7 23,0-1 51,0-4-606,7-12 829,-6-1 119,-4-6 161,2 6 118,-14 5 1183,9 2-1275,-5 1 436,-2 1-176,0 3-574,0 2 0,2 7 0,0 1-266,10 14-800,6-6 573,1 1-381,5-10 440,-13-11-605,9-13 1229,-11 1 180,1-6-180,-9 8 435,-1 4-454,-1 4 216,0 0-387,0 5-104,0 1 185,1 5-36,3 2-157,4 4 31,-1-4-107,3-1-473,-1-5 190,-1-3-853,14-15 1324,-13 6 263,8-11 381,-13 13 64,-1 1-156,0 1-137,-2 2 671,1 2-962,-1 1-239,1 2 123,0 3 79,1-1-527,4 6-133,-2-3 402,1 0 62,-3-3 47,-1-2 17,0-3-670,6-13 407,-4 3 208,3-9 100,-4 7 190,1 1 588,-1-1-346,0 6 1128,-1 0-975,-1 8-579,1 2 237,3 4-243,0 1-61,4 3-631,8 1-856,0-4-172,6-2-526,-3-9 2246,6-10 0,-13 8 0,3-5 0</inkml:trace>
  <inkml:trace contextRef="#ctx0" brushRef="#br0" timeOffset="-85492.73">16831 12732 6655,'6'4'3276,"-2"-1"0,-1 27-2651,-3-6-393,2 2 1,-2 2-1872,0-6 1,-2 1 831,0 4 0,0 2 958,-1 2 1,-1 5-235,1-6 1,-1 5 0,0 2 0,0 2 0,0-2 127,1-1 1,-1 0 0,0 0 0,1 1 0,-1 1-93,0-1 0,0 1 1,0 0-1,-1 1 1,1-1-1,0-1 70,0 1 0,0 0 0,1-1 0,-1 0 0,-1 0-200,0 1 1,0 1-1,0 0 1,-1-1-1,1-2 198,0 1 1,0-3 0,-1 1 0,-1 4 22,0-7 1,0 3-1,-2 2 1,0 2-1,0 0 1,-1-1-1,1-2 1,-1-2-17,-1 1 1,0-2 0,0-2 0,0 0 0,-1 1 0,0 0-17,0 0 1,1 2-1,-1 0 1,0 0-1,0-1 1,0-1-1,-1-2 0,-1 3 0,-1-2 1,0-1-1,0-1 1,1-2 63,-4 5 1,1-2-1,0-1-61,0-1 0,0 0 0,1-1-15,1-2 0,0 0 0,-1 1-3,0 2 0,-2 2 0,1 0 1,0-1-34,0 1 1,1-1-1,-1 1 1,2-4 0,0 0 0,0 0 0,2-2-66,-4 7 1,2-2-200,2-4 0,0-3 588,4-5 1,-1 0-1928,-12 14 1,-2-2 1356,6-18 0,-1-1 1,2 7-1,0-3 0,-5-12 1</inkml:trace>
  <inkml:trace contextRef="#ctx0" brushRef="#br0" timeOffset="-85276.73">15778 15480 12112,'4'5'3276,"-2"-1"-1430,-2-4-1723,1 45-106,2-25-1656,0 11 1,3 1 661,10-7 974,1-2 837,3-6-879,-4-10 42,13-2-5,-5-3-144,8-8 1,4-6-231,-9 2 0,-1-3 1,1 1-142,-1 0 1,0 0 0,1-1-571,6-4 1,0-2 0,-4 2-534,-9 5 1,-2 1 1625,8-7 0,-2 3 0,-10 4 0,-1 1 0</inkml:trace>
  <inkml:trace contextRef="#ctx0" brushRef="#br0" timeOffset="-84680.73">16612 14591 5442,'6'8'988,"-4"17"1,-4 4 180,-4 6-1128,3-11 0,0 3 1,-1 0 337,1-1 1,-1 0-1,1 2-677,1 1 1,1 1 0,-1 1-1,1-2-262,0 4 1,0-2 0,1 0 21,0 2 0,1 0 0,0-5-991,4 1 2004,1-19 1,-3-6 0,1-2-1</inkml:trace>
  <inkml:trace contextRef="#ctx0" brushRef="#br0" timeOffset="-84480.73">16694 14756 5751,'7'0'2552,"-2"1"702,-5-1-2514,0 0-645,40 96-471,-31-77 1,0 1 331,4 8 1,3 6 0,1 1-1,-2-6-767,6 1 1,-3-5-829,-5-4 1,-2-1 401,3-1 0,-7-4 1626,-21-10 0,8-5 1,-5 0-1</inkml:trace>
  <inkml:trace contextRef="#ctx0" brushRef="#br0" timeOffset="-84148.73">16708 15002 11952,'-1'-5'3276,"1"0"-3362,0 5-521,38-14-23,-13 6 197,3-3 0,2 0-953,5-2 293,-8 0 1,4-2 0,-3 0-547,-5 3 1,0 0 1511,4-3 0,3-1 0,-5 0 200,-6 0 0,-3 0 600,0-4 0,-1-1 965,-3 4 0,-1-1 549,2-10-272,-14 20-1478,-3 8-199,-3 4 36,-2 4 271,-6 18 0,0 4-276,1 5-226,-1-1 1,3 2 62,7-2-81,2 1-25,2 0-405,0-5 1,2 2 30,-1-7 0,1 1-1237,-1 5 0,1-1 1167,0-10 1,-1-1-980,-1 5-857,-3-3 2280,-7 1 0,6-11 0,-4 0 0</inkml:trace>
  <inkml:trace contextRef="#ctx0" brushRef="#br0" timeOffset="-83995.73">16968 15125 6647,'5'6'2374,"-1"0"-2439,-4-6-662,0 0 0,0 0 0</inkml:trace>
  <inkml:trace contextRef="#ctx0" brushRef="#br0" timeOffset="-83326.73">16366 15672 11580,'-2'-8'3276,"0"2"0,2 6-4082,0 0 495,21 1 163,-9 2-82,23 9 230,-22 0 101,-4 7 0,-4 4 72,-11 1 1,-3 1-339,4 0 0,-1-1 134,-10 5 0,-2-4-86,4-4-816,-5 5-696,13-18 1618,4 0 11,7-9 11,5-3 22,2-2-41,20-16-41,-12 12 0,1-1 4,-1 0 0,0 0 45,4 3 0,-3 2-447,-2 5 512,2 4 147,-2 14-175,-4 2-107,2 5-3,-4-8 0,-4-8-70,1-4-2551,20-11 2212,-7-7 494,8-5 360,-16 0-44,-8 5 584,-4 1-422,-1 2-175,-8-5-324,-5 5-110,-3-2-1387,-3 8-1771,1 3 2457,4 0 1,2 1 0,5 1 0</inkml:trace>
  <inkml:trace contextRef="#ctx0" brushRef="#br0" timeOffset="-83159.73">16967 15809 5500,'-23'24'1188,"-1"1"1,-1 2-435,2 1 0,2 0-2238,7-7-1400,3-1-26,2-4 2910,1-2 0,4-8 0,0-2 0</inkml:trace>
  <inkml:trace contextRef="#ctx0" brushRef="#br0" timeOffset="-83011.73">16790 15713 14585,'11'1'-3277,"-1"-1"0,-10 0 2892,0 0 0,0 0 0</inkml:trace>
  <inkml:trace contextRef="#ctx0" brushRef="#br0" timeOffset="-82896.73">17050 16041 7878,'3'5'3276,"-1"-1"-1290,-2-4-1986,14 33-3277,-2-11 2621,-2 0 1,0-1-1,0-6 1,-5-8 0</inkml:trace>
  <inkml:trace contextRef="#ctx0" brushRef="#br0" timeOffset="-82347.73">14616 16492 7587,'-6'-8'3276,"1"1"0,5 7-3636,0 0-2917,-9 3 2528,3 0 1,-4 1 0,7-2 0</inkml:trace>
  <inkml:trace contextRef="#ctx0" brushRef="#br0" timeOffset="-81441.73">15300 16246 14145,'6'7'1907,"0"-2"-1725,-6-5 275,8 84-511,-2-47-931,-2-5 1,1 6 0,0-7 979,3-2-12,0-6 115,-1-6-90,-1-5 183,-1-5-34,-2-5-157,1-6-191,-1-7 110,0-7-59,2-6 3,3-7 0,2-2 67,-1 4 0,1 1 409,1-8 0,1 1-423,-2 11 0,-1 3 273,4-4-965,-2 4-2501,14-1 0,-3 16 1212,4-1 1984,-3 18 1,-16-6 0,1 2 0</inkml:trace>
  <inkml:trace contextRef="#ctx0" brushRef="#br0" timeOffset="-80846.73">15737 16301 16327,'-13'33'364,"1"1"1,2-7 0,1-3-505,-3-2-81,7-10 90,3-3-133,0-2-744,2-1 894,5-3 116,-1-1-153,7-6-350,9-16 386,-2 1-3162,4-5 3126,-10 12 288,-6 8 34,-2 2 16,-1 0 427,1 5-337,4 9-286,-7-2-346,15 12 3453,-14-11-4241,16 5-1150,-7-9 1240,1 0-714,7-11 1047,-8-1-915,18-15 2960,-3 3-460,-1-1-2779,-3 9 2796,-15 7 1524,2 7-1930,-2 10-476,0 0-123,3 12-1673,3-5 1472,-4-7-222,7-3 546,-8-15 81,4-2 25,1-3-187,19-12 289,-12 9 1,1 0 1304,-1 1 0,0-1-1427,-1 3 1,-2 1 213,-3 5-29,-4 0 828,2 4-696,-9 10-675,11 1-167,-12 4 354,10-4-3192,2-1 2818,-10-6 1,9 2 0,-13-7 0</inkml:trace>
  <inkml:trace contextRef="#ctx0" brushRef="#br0" timeOffset="-73694.73">15928 12526 11031,'20'-3'1218,"-5"-1"-927,-14 4 713,-1 5-492,0 4-341,-3 4 25,-2 3-9,-4 0-8,-3 3-27,-3 3 13,-5 2 0,-4 2-76,2-6 1,-3 1 0,1 0-564,1-1 0,0 1 1,-2 0 543,-1-3 1,0 1 0,-3 0 0,-1-2 31,0-1 0,-1-2 1,-1 0-1,-1 0 1,0-1-43,2-1 0,-1 0 0,0 0 1,0 0-1,-1-1 0,1 0-543,0 1 1,0-1-1,0 1 1,0-1-1,0-1 1,1 0 482,-2-1 0,0-1 0,1 0 0,1-1 0,-1 0-3,-4-1 1,1 0 0,-1 0 0,-2-1-323,8 0 0,-2-1 0,0 1 1,-1 0-1,-1 0 0,-1-1 331,0 1 0,-2 0 0,-2 0 0,1 0 0,-1 0 0,2 0 0,1-1-222,0 1 1,1-1-1,0 1 1,1-1-1,1 1 1,-1-1 215,-4 1 0,-2-1 0,2 1 0,2-1 0,3 0-130,0 0 0,4-1 0,1 1 131,0-1 1,0 0 0,-1 0 152,-3 0 0,-3-1 0,0 1 0,1-1-281,-5 0 0,1 0 0,0-1 15,-2 1 0,1 0 0,2-1-105,-2-1 0,6-1-424,10-1 1131,6-1-490,5-10 0,6 8 0,3-6 0</inkml:trace>
  <inkml:trace contextRef="#ctx0" brushRef="#br0" timeOffset="-72693.73">13262 13169 10510,'-5'-6'311,"-7"-20"0,-5-13 0,4 4-330,8 12 1,0-1-802,-4-5 1,-2-5 0,0 0 0,4 4 417,5 0 0,3 2 402,1-1 0,2-4 125,2 4 1,3-4-1,1-3 1,2 0 0,2 2 94,2 2 1,1 0-1,3 1 1,-1-1 0,0 0-494,-3 1 0,-1-1 1,1 0-1,0 1 0,1 0 1,3 1 411,3 1 1,1 0 0,2 2-1,1 0 1,2 2 0,-1 0-58,1 3 0,0 2 0,1 0 0,1 2 0,1-1 0,1 0-162,-4 3 0,1 0 1,0 0-1,2 0 1,0 0-1,0 1 0,0 0 1,1 1 79,1 0 0,1 1 0,1-1 0,0 2 0,0-1 0,-1 2 0,0 0 0,-1 1-216,5-1 0,0 0 0,-1 2 0,0 1 1,-2 1-1,1 1 199,1 1 1,0 2 0,-1 1 0,-1 1 0,-2 1 10,-2 0 0,-2 1 0,0 2 1,3 1-31,0 2 0,4 2 0,0 1 0,2 2 0,-2 1 0,-1 2-2,-2 2 1,-1 3 0,0 1 0,-1 0-1,0 1 1,1-1 24,1-1 1,1-1 0,0 1 0,-2-1 0,0 2 0,-3 2 11,0 5 1,-1 2-1,-3 0 1,-2 1-1,-4-3 292,-2 1 1,-5-1 0,-1 5-308,-3-3 0,1 4 0,-2 4 0,-1 0 0,0 0 0,-3-2 36,-2 3 0,-2 0 1,-1-1-1,-1 0 0,1 2-1,1-3 1,2 1-1,0 1 1,-1 0 0,-2-1-1,-4-2 55,-3-2 1,-2 0 0,-2-1 0,-2-1-1,0-2 1,-1-2 142,-4 4 0,0-4 0,-3-1 0,-5 3-69,6-8 1,-3 1 0,-3 1 0,-1 1-1,-1 0 1,0-1 0,0 0 0,2-2-1,2-2-96,-5 5 0,2-2 0,2-1 1,-2-1-1,-3 1-27,0-1 0,-2 2 0,-3 0 0,0-1 1,2-1-1,1-2 0,4-4 20,-5 0 1,4-5 0,-1 0-22,-1 1 1,1-1 0,-3-1-17,1-1 1,-1 0-1,-2-1 1,-2-3-53,7-2 0,-1-1 1,-3-2-1,0 0 1,0 0-1,2-1 0,1 1 12,-3 1 0,2 0 0,0-1 0,0 0 0,-2-3 16,0 0 0,-2-2 0,-1-1 0,-1 0 0,1-3 0,1 0 0,4-2-18,2-2 1,2-1 0,2-1 0,0-2 0,0-1 0,-1-2 11,1 0 1,-1-3 0,0-1 0,0-1-1,-1-1 1,2 1 0,0 0 0,2 2 28,-3-2 0,1 1 1,0 0-1,2 0 1,0 0-1,1-2 116,-1-3 0,0-2 0,1-1 0,2 0 0,2 3 0,4 3-121,1 1 1,5 3 0,1-3-46,3-2 1,0-3-1,1-3 1,3 0-1,2 2 39,4 2 0,2 0 0,2 0 0,0 0 1,0-1-192,-2-3 0,-1-1 0,0 0 0,2 1 0,3 2 195,6-4 0,4 3 0,1 2 0,0 3 110,0 3 0,0 4 0,0 0-75,2-1 1,1 1 0,4-2-29,-4 5 1,4-1-1,3 0 1,1-1-1,1 2 1,0 0-42,-2 2 1,3 1 0,0 1 0,0 0 0,1 0-1,0-1 1,-1 1-43,0-1 1,0 0 0,0 0 0,0 0-1,0 0 1,0 1 0,0 1 63,0 2 1,1 0 0,-1 0 0,1 2 0,-1 0 0,-1 1-1,0 1 105,5 0 1,-2 1-1,0 1 1,1 2 0,2 2-103,-5 1 0,1 2 0,2 1 1,0 0-1,1 1 0,-1 1 0,0 0 1,-2 0-46,1 1 1,0 0 0,-2 1 0,1 0-1,-1 0 1,0 2 0,1-1 51,2 2 1,2 0 0,0 0 0,0 1 0,-2 1 0,-3 1 0,-4 1 1,4 6 0,-4 2 0,-3 1 0,-3 0 8,-1 1 0,-3 1 1,-1 0 288,0 0 0,-2 1 1,0 3-262,-4 0 1,0 3 0,-1 2 0,-2 1 0,-1 0 49,-2 1 1,-2 1 0,-2 0 0,0 1 0,0-1-184,2 1 1,0-1 0,-1 1-1,-1-1 1,-2 0 118,-2-2 0,-3 0 1,-1-1-1,-1-1 1,0-4 29,-4 1 0,-1-3 1,-1 0 330,0 0 1,-1-1 0,-3 3-215,-1-2 1,-2 2 0,-3 1 0,-1 0-1,-1-1-26,2-3 1,-2 0 0,-1-1 0,-1 1 0,1-1 0,0 1-110,1 0 0,-1 0 0,1 0 0,-1 0 0,0-1 0,0-1-20,-1 0 1,-1-1-1,-1 0 1,1-2-1,1 0 1,1-3-224,-8 6 1,1-4-1,0 0 209,8-4 0,0-1 0,-2 0 0,-2 1-12,-1-1 0,-3 1 1,-1 0-1,-2-1 1,0 0-1,0-1-104,0-2 0,0-2 1,-1 0-1,0 0 0,0-1 1,0 1-79,0 1 0,-1 1 1,1 0-1,0-1 1,0-1-1,1-3 119,-2 0 1,-1-2-1,2-2 1,0-2 0,3-2-35,1-2 1,2-2-1,1-3 1,-1-2-548,2-1 1,-1-3-1,0-1 1,0-2 0,1 0 530,1 0 0,1-2 1,-1-1-1,1 1 1,0-1-1,2 2 1,-4-3-1,1 2 1,2-1-1,2 0 1,2-3-1,0-1 1,0 0-1</inkml:trace>
  <inkml:trace contextRef="#ctx0" brushRef="#br0" timeOffset="-71093.73">13796 11925 10222,'5'4'3276,"0"-1"-1217,-5-3-1247,0 0-779,-5 67-239,2-46 0,0 0 208,0 8 1,0 6 0,-1 0-823,0-2 1,-2 3 0,1-2 0,1-4 668,0-1 1,0-1 123,-1 10 1,-1 3 0,3-13 595,2-18-753,1-7-108,4-25 183,1 0 47,0 1 1,1-2-426,5-13 384,-4 17 1,0-2 1265,7-12 0,3-1-1294,-3 12 1,1 2 185,1-8 0,0 8 479,10 18-349,-16 14-110,-3 4 1,-1 6-170,-2 16 1,-2 1-1246,1-16 0,0 1 1000,-2 13 1,-1-6-849,0-20-2090,0-4 674,-4-3 1827,11-3-310,-6-6 321,12-3 765,-3-4 283,2-3 683,1-2 2296,1 0-95,6-7-193,-6 10-2324,1-2 2626,-10 12-2384,-4 6-251,1 9-370,5 25-753,-1-11 434,-2-4 1,1-2-76,6-4 19,13-5 443,2-14-224,-1-3 92,-7-21-17,-14-8-368,-5 15 1,-2-1-288,-2-14 266,-6 8 377,4 18-478,1 2-1273,-7 1-1704,0 4 0,3 1 219,5 3 5871,28-3-943,-4-2-890,10-1 101,-14 0 901,-3 3-1195,1 1-350,17 13-426,-14-1-8,11 12 8,-16 6 129,-4 9-20,-1-2-50,-4-6-16,-3-16-813,0-11-243,0-14 1002,2 0 305,7-24 367,6 5-303,-2 8 1,0 2-502,1-2 96,3 3 36,-14 21 45,2 3 89,3 31-142,-4-4 6,-1-9 1,0 0-10,-4 8 5,1-17-767,-1-9 656,5-16-79,7-18 176,1 5 0,2-1 150,0 2 1,0 2-695,-5 1 0,0 4 654,12-1 33,-18 16 227,18 16-465,-8 9 9,3 3-457,-6 1-81,-6-14-185,1-2-2448,1 2 2988,0-7 0,-1 1 0,-2-7 0</inkml:trace>
  <inkml:trace contextRef="#ctx0" brushRef="#br0" timeOffset="-70836.73">14698 12239 11493,'7'2'3276,"-2"-1"-1097,-16 35-5456,8-18 2974,-3 5 1,1 0 1264,3-6-2007,22 14 841,-11-19 666,16 7-540,-16-23 25,1-3 313,-3-12 1,-3-3-256,0 3 1057,-1-3 1,-3 2-1178,-10 5-1198,-6 1-1964,-8 3 2457,7 3 1,2 7 0,12 1 0</inkml:trace>
  <inkml:trace contextRef="#ctx0" brushRef="#br0" timeOffset="-69793.73">14944 12198 10384,'7'2'3276,"-2"0"-1533,-5-2-478,0 0-932,-25 9-333,12 1-74,-6 3 0,1 3-525,3 19-252,8-5 414,7-5-3,11-18 29,-1-8-487,5-11 0,0-4 1024,7-9-1595,-5 2 0,0-1 1847,-2-2 29,-4 5 497,-4 10-560,0 18-254,0 1-134,-2 14 1,-1 6 16,-2-7 1,-1 1 64,-2 6 0,-1 4 1,-1-4-279,1-4 1,-2-2 292,-3 8 0,-1-4 3175,-2-9-2872,-4-1-269,1-5-594,4-6-45,7-15 648,13-11 1,6-4-17,-4 2 0,2-1-575,0 0 1,2-1 0,-1 2 547,0 0 0,-2 1 80,3-5 0,-1 0 296,-6 3 0,-2 1-341,0 1 0,-2 1-231,-8-11-42,2 21 96,-13 12 330,-4 27-236,2 5 758,5-13 1,0 0-770,4 11-58,6-19 33,3-3-165,8 2-563,7-5 196,10-2-39,-2-7-174,-1-3-321,-6-4 163,8-8 0,0-3 727,-1 1-772,0-1 1,-3 1 986,-12 7 707,-3 1 940,-4 3 1252,-7 19-2764,0 0-76,-3 7 0,0 3-111,-2 12-117,5-7 0,0 0 934,2 2-969,3 2-129,0-24-1501,9-11 857,-2-9 641,4-6 163,-4-4 28,0 0 123,-1 3 624,6-2-103,-6 13 28,1 8 1134,-6 8-1170,-1 4 375,1 19-910,4-2-37,0 4-260,6-7-589,-2-13-1455,14-1 1693,-10-5 374,6-6 136,-8-6 174,-3-3 0,-1 3 0,-5 2 0</inkml:trace>
  <inkml:trace contextRef="#ctx0" brushRef="#br0" timeOffset="-69342.73">15559 12308 12619,'30'-20'99,"0"0"0,-3 5 0,-7 1 136,-19-6-137,-3 10 166,-8-1-239,-7 16 174,-1 0 72,-1 16 104,7-2 110,0 10-2124,8-6 1,4 0 717,3 9 408,6 3-1126,10-33 1,1-7 1194,3-8 1,9 0-1,-21 1 1</inkml:trace>
  <inkml:trace contextRef="#ctx0" brushRef="#br0" timeOffset="-69041.73">15737 12185 6456,'7'7'3276,"-1"-2"0,-15 27-918,-2-8-3817,5-3 1,0 0 1458,-2 3 725,14-5-975,3-2-199,8-6 17,-3-6-1052,4-18-151,3-15 1730,-9 12 0,-1 1 264,8-13 184,-7 11 40,-9 13 1644,-2 11-2057,-1 12-304,-1 0-656,-1 11-188,3-18 978,21 4 0,-16-12 0,16 1 0</inkml:trace>
  <inkml:trace contextRef="#ctx0" brushRef="#br0" timeOffset="-68692.73">16079 12212 0,'-8'-2'3276,"2"1"-1638,-12 14 0,-3 6 1594,6 3-3275,-8 6 0,4 1-1088,13-6 1058,7 4 1097,3-20-1309,3-1 2223,5-3-3016,19-12 833,-11 2 64,-2-3 1,-1-4 367,-9-5 1,-3-1 200,4-12-281,-5 12 1,-4 1 206,-4 2 2962,-10 8-2864,-5 1-1591,-9 6 193,7 2-2214,-1 9 3200,11 1 0,3-3 0,3-1 0</inkml:trace>
  <inkml:trace contextRef="#ctx0" brushRef="#br0" timeOffset="-67990.73">16188 12198 2218,'3'6'3276,"0"-2"0,-3-4 0,-4 44-2321,2-25-818,-1 8 1,1 0 2,-1-10 626,1 15-1281,5-12 123,0 5 221,11-22-829,1-13 0,1-7 837,-2 4 1,0-1-824,5-5 0,-2-1 1103,3-7 253,-10 10 120,-1 2 348,1-1 920,-1 3-1517,-3 3 137,-2 5-95,-8 15 2993,-2 3-3213,-1 6-133,0-3-28,5-5-3000,2 9-179,5-11 3202,6 5 1,-3-13-1,2-2 1</inkml:trace>
  <inkml:trace contextRef="#ctx0" brushRef="#br0" timeOffset="-67792.73">16544 12253 7962,'2'5'3276,"0"-2"-4475,-2-3 1266,-36 33-67,24-19 571,-11 12 1,2 3-759,15-3 125,-1 3-2156,1 6 2218,-15-18 0,10 5 0,-9-14 0</inkml:trace>
  <inkml:trace contextRef="#ctx0" brushRef="#br0" timeOffset="-67590.73">15067 12540 0,'6'8'0,"-2"-3"0,-4-5 0</inkml:trace>
  <inkml:trace contextRef="#ctx0" brushRef="#br0" timeOffset="-65939.73">13577 12485 15081,'5'4'1444,"0"-1"-1267,-5-3 929,76-5-2745,-48 4 1,4 0 1666,-7-1 0,3 1 0,4 0 0,3 0 1,2 0-1,2 0 9,-9 0 1,2 0-1,2 1 1,1-1-1,2 1 1,1 0-1,1-1 1,0 1-1,0-1 1,0 1-1,-1-1 1,-1 1-1,-1-1-191,2 0 1,-1 1-1,0-1 1,-1 0-1,1 0 1,-1 0-1,0 0 1,1 1 0,1-1-1,0 0 1,2 0 149,-5 0 0,1 1 0,2-1 0,0 1 0,0-1 0,1 0 0,0 1 0,1-1 0,-1 1 0,-1-1 0,0 0 1,-1 1-1,-1-1 0,-2 0 0,0 0-79,6 0 0,-1 0 0,-2 0 0,-1 0 0,0-1 0,-1 1 0,0 0 1,1 0-1,0-1 7,1 1 1,0 0 0,-1-1-1,1 1 1,0-1 0,0 1 0,0 0-1,1 0 1,1-1-146,-4 1 1,1 0 0,1 1 0,-1-1 0,2 0 0,-1 0 0,0 1-1,1-1 1,-1 0 0,0 0 0,0 1-78,0-1 0,0 0 0,0 0 0,1 0 0,-1 0 0,0 0 0,0 0 0,-1 0 1,0 1-1,-1-1 0,0 0 63,5 0 1,0 1 0,1-1 0,-2 1 0,-1-1 0,-2 1 0,-1-1 0,-4 1 0,11-1 0,-2 1 0,-6-1 0,-10 1 0,-6-1 0</inkml:trace>
  <inkml:trace contextRef="#ctx0" brushRef="#br0" timeOffset="-64157.73">17460 15221 7153,'33'0'26,"0"0"0,-1 0 0,1 0 0,2 0 0,0 1 0,0-1 0,0 1-58,-2 0 1,-2-1 0,3 1-1,8 1 31,-15-1 0,5 1 0,2 0 1,3 0-1,2 0 0,1 0 0,2 1 1,0 0-1,1-1 0,-2 1 0,0-1 1,-1 1-1,-3-1 0,-1 0-105,4 1 0,-1-1 0,-2 1 1,-1-1-1,0 0 0,0 1 1,1-1-1,2 1 0,2 0 96,-8-1 0,2 0 1,2 1-1,2-1 0,0 1 1,0-1-1,1 1 0,0 0 1,0-1-1,-2 1 0,0 0 1,-2-1-1,-2 1 1,-1-1-1,-4 0-59,15 1 1,-4 1 0,-3-1 0,-2 0 0,-2 0 0,-1 0-475,9 1 1,-4 0 0,-1 0 541,-1-1 0,0 0 0,-4 1 0,-5-2 1,-3 1-1,-3-2 0,0 1 0</inkml:trace>
  <inkml:trace contextRef="#ctx0" brushRef="#br0" timeOffset="-63237.73">13973 12978 10135,'7'4'1801,"-2"0"-1193,16-10 1,12-9 0,-3 2-345,-5 6 1,1 0-1085,3-2 1,4-3 0,2 1 0,-4 3 655,-3 2 0,-1 3 0,0 0 274,4-1 0,2 1 1,-1 0-17,4 0 0,0 1 0,1-1-36,-8 2 0,-1-1 1,2 1-1,3-1-249,-1 1 1,3 1 0,2-1 0,1 1 0,0-1 0,-2 1 0,-2 0 167,0-1 0,-3 1 0,0 0 0,0-1 0,3 1-78,0 0 0,3 0 1,1 1-1,0-1 1,0 0-1,-3 0 1,-4 1 71,2 0 0,-4-1 1,-2 1-1,1 0-263,2 1 1,0-1 0,0 0 0,-1 0 237,3 1 1,0 0 0,-1-1-37,-1 1 1,1-1-1,-2 1-392,12 0 1,-7 1 322,-16 2 156,-16-2 3,-23 0 0,-14-3 35,-1 1 1,-4-1-1,0 0-23,7 0 0,1 0 1,-5 0 6,8 1 1,-4-1-1,-1 0 1,-1 0 0,-1-1-1,0 1 49,1 0 0,-1-1 0,-1 0 0,0 0 0,0 0 0,1 0 0,0 0-39,0 0 1,2 0 0,0 1 0,0-1 0,-2 1 0,-3-1-15,6 0 0,-4 0 1,-1 0-1,-2 0 1,0 0-1,0-1 0,2 1 1,0 0-1,4 0 1,3 1-16,-4-1 0,4 0 0,2 1 0,-1-1 0,-3 1-69,1-1 0,-3 1 0,-1-1 0,-2 0 0,1 1 1,0-1-1,3 1 0,2 0 43,-3 1 1,2 1 0,1-1 0,2 1 0,0-1 99,-3 0 1,2-1-1,0 1 1,2 0-108,-6 2 0,1-1 1,10 1-203,10 1 299,28 1 54,14 0-43,-2-2 1,7 0-34,-7-2 0,6-1 0,2 1 0,2-1 0,-1 0 0,-3 0 2,4-1 1,-2 1 0,1-1 0,3 0-112,-5 1 0,3-1 1,2 0-1,1 1 0,-1-1 1,-2 0-1,-2-1 79,1 1 0,-1-1 1,-3 0-1,1 0 1,1 1-75,0-1 1,1 0 0,0 1 0,0-1 0,0 1 59,0-1 0,1 1 1,-1 0-1,0-1 0,1 1-18,-1 0 1,0 0-1,0 0 1,0 0-1,0 1 9,-2-1 1,0 1-1,0-1 1,1 1-1,2-1-3,-1 0 0,2 1 0,1-1 0,0 1 0,0-1 0,-2 0 0,-4 1-42,5-1 0,-3 1 0,-1-1 0,1 0 167,4 1 1,3 0 0,0 0 0,-6-2 0,-12-1-815,-7-5 703,-30 0 102,-9 1 1,-9 0 0,-4 0 13,8 2 1,-4-1 0,-1 0 0,-2 1 0,1-1-1,2 1-83,-2-1 1,1 1 0,0-1 0,0 1-1,-2-1-8,3 1 1,-1 0 0,0 0-1,-2 0 1,2 0 0,1 0 0,3 1 106,-7 0 0,2 0 0,2 0 0,0 1-106,-3-1 1,1 1 0,-1 0 0,0 0-27,0 0 0,0 0 0,0 0 0,0 1-13,0-1 0,0 1 1,0 0-1,0 1-72,1-1 1,1 0 0,-1 1-1,-2 0-139,4 1 0,-3 0 0,-1 0 0,0 0 0,3 1 0,2-1-361,-8 1 1,3 1 0,-1-1-163,0 0 1,-5 0 0,5 2 0,11 3 746,8 12 0,10-10 0,15 5 0</inkml:trace>
  <inkml:trace contextRef="#ctx0" brushRef="#br0" timeOffset="-62134.73">17009 14865 3416,'30'0'92,"1"0"0,-1 0 0,1 0 0,0 0 0,1 0 0,0 0 0,-2 0-92,5-1 0,-1 1 0,4 0 138,-7 0 1,3 0 0,2 1-1,1 0 1,0 0 0,-3 0-13,3 0 1,-2 0 0,-1 1 0,2-1-1,2 1-88,-5 0 1,1-1-1,1 1 1,1-1-1,0 1 1,2 1-1,-1-1-11,-1 1 0,1 1 0,1 0 0,1 0 0,-1 0 0,1 0 0,-2 0 1,-1 0-1,-2 0-27,2 0 0,-1 0 0,-3 0 0,1-1 0,1 1 0,2 1 0,-4-2 0,2 2 0,1-1 0,1 0 0,0 1 0,0-1 0,-1 1 0,-2-1 0,-2 0-45,9 2 0,-2 0 0,-2 0 1,-2 0-1,0 0-19,-1 0 1,-2-1 0,-1 0 0,2 1-42,4 0 1,2 1 0,-1-1-1,-4 0 430,6 2 0,-4-2-769,1 1 1,-6-1 253,-5-2 190,-20-5 63,-20-4 1,-22-4 0,-9-1-1,6 1 3,3 1 1,1-1-1,-4 0-32,9 2 1,-2 0-1,-2-1 1,-1 0 0,-2-1-1,-1 2 48,4 0 1,-1 0-1,-3 1 1,0-1-1,-1 0 1,1 1-1,0-1 1,2 1-1,2 0-2,0 1 0,2-1 0,2 1 0,-1 0 1,1 0-1,-3 0 0,-1 0-16,0 0 0,-2-1 1,-1 0-1,-2 0 1,0 0-1,0 0 1,0 0-1,2 1 1,2 0-1,2 0 53,-4 0 0,2 1 1,2 0-1,1 0 0,0 1 1,-1-1-27,1 1 1,0-1 0,0 1 0,0-1 0,0 1 0,1 0-210,-4-1 0,0 1 1,0 0-1,1-1 0,1 1 219,-5 0 0,1 0 0,1 0 0,1 0 224,5 0 1,1 1 0,1 0 0,1 0-267,-5 0 0,1 0 0,5 2 1434,-10 3-1381,25 6-48,27 1 1,14 0 0,2 1-39,-5-2 0,1 0 0,3 0-24,2 1 0,3 1 0,1 0 0,-1-1 180,-1-2 1,-2 0 0,3 0 0,5 1-193,-12-3 1,4 1 0,2 1 0,1-1-1,2 1 1,0-1 0,0 1 0,-1 0 0,-1-1-1,-2-1-268,3 2 0,-2-1 1,-1-1-1,-1 0 1,1 1-1,2 0 0,2 0 196,-3 0 1,3 1 0,2-1 0,1 1 0,0 1 0,0-1 0,0 0 0,-2-1-1,-2 0 1,-2 0-320,4 0 0,-3 0 1,-1-1-1,-1 0 1,0 0-1,2 1-68,0-1 1,1 1 0,1 0 0,0-1 0,-1 1 0,0-1 0,-2 0 338,6 0 0,-1 0 0,-1-1 0,-1 0 0,-1 0 1,-3 1-1,0-1 0,0 1 0,-3-1 0,-3-2 1,7 0-1,0 0 0</inkml:trace>
  <inkml:trace contextRef="#ctx0" brushRef="#br0" timeOffset="-60934.73">17255 14373 6134,'5'-2'-171,"-1"1"2109,-4 1-1980,0-13 45,0 9 5,1-11-638,-1 11-109,0 1 739,0-1 0,0 2 0,0 1 0</inkml:trace>
  <inkml:trace contextRef="#ctx0" brushRef="#br0" timeOffset="-59607.73">17788 12513 10628,'-16'-19'87,"1"0"1,-6-10 0,0-3-703,2 7 1,0 0 0,-1-8 796,7 6 1,0-6 0,0-4-1,-1-2 1,1 0 0,1 0-1,1 3 1,1 4-573,-1-5 1,1 4 0,2 0 0,1-7 490,2 11 0,-1-4 0,1-3 0,0-3 0,0-1 1,1 0-1,0 0 0,1 2 0,0 2 0,2 3 1,1 3-426,3-9 1,2 5 0,1 2-1,2-4 388,-2 1 1,1-2-1,1-2 1,1 0-1,0 3 1,1 4-228,2 2 1,1 3 0,1 2 0,0 0 195,1 0 1,0-1 0,2 2-1,0 0-180,0 1 0,0 0 0,2 1 0,2-1 191,2 1 0,1 0 1,3-1-1,2 2 0,2 0 74,-1 4 0,4 0 0,2 1 0,0 0 0,1 1 0,0 0 0,-2 1-141,0-2 1,0 1 0,-1 1 0,1 0 0,0 0 0,2 2 55,-4 2 1,1 0 0,2 1 0,0 0 0,-1 1 0,0 0 0,-1 2 0,-2 1 54,6 0 0,-3 2 0,-1 1 1,1 2-1,3 1-88,-4 1 0,2 1 0,2 1 0,0 0 0,0 2 0,-1-1 0,-2 0-94,1 1 0,-2-1 1,0 1-1,-1 1 0,1 0 1,2 1 75,-1 1 0,1-1 1,1 2-1,0 0 1,1 2-1,-1 2 1,-1 2-10,-3 1 1,0 3-1,0 2 1,0 1-1,0 1 1,-1 0 0,-1 0-1,-1 0 1,-2-3-42,3 3 0,-2-1 0,-2 0 1,0 0-1,0 1 0,3 2 44,-4-2 0,2 1 1,0 1-1,1 1 1,1 1-1,-2 1 0,-2-1 1,-1 0-1,-3 0-96,-1 2 1,-2 1 0,-2 0 0,-2 0 0,0 0 0,-2-1 0,1-1 26,1 5 0,-1-2 0,-1-1 0,0 1 0,-1 2-19,-1-1 1,1 2 0,-1 1 0,-1 0 0,-2-1 0,-1-3 32,-2 2 1,-1-2 0,-3 0 0,-4 2 94,-5-1 0,-4 2 1,-2 1-1,-2 0 0,0-1 1,1-4 117,-1 2 0,1-3 1,-2-1-1,-3 1-45,0-2 0,-2 3 0,-2 0 0,-1-1 1,0-3-1,1-4 66,-3-2 1,1-6-1,-2-1 1,0 0 14,-1 0 0,-1-1 0,-1 0 0,0-2 35,-1 1 0,-1-2 0,0 0 0,-1-1-31,-1 0 0,0-2 1,-1 1-1,0-2 1,0 1 0,1-2 0,-3 0 0,-4 0-70,12-3 0,-2 0 0,-3 0 1,0-1-1,-2 1 0,-1-2 0,1 1 1,1-1-1,1 0-115,-3 0 0,1-1 0,1 0 0,-1-1 1,0 0-1,0 0 0,0 0 0,-2 0-13,4 1 0,0-1 0,-2 1 0,1 0 0,-1-1 0,0 1 0,0-1 1,1 0-1,1-1 0,1 1-11,-3-2 0,1 0 1,1 0-1,0-1 1,1 0-1,1 0 1,0 1-1,2-1-49,-8-2 1,1 1 0,2-1 0,0 1-1,1-1-35,0-1 1,0 1-1,1-1 1,0 1-1,0-2 62,2 2 0,0 1 0,1-1 0,-1-2 0,-1-4 56,2-1 0,-1-4 0,-1-3 0,1 0 0,0 0 0,2 2 0,4 3 0,-10-1 0,5 4 0,-1-4 0,6-4 0,0 0 0,-1-1 0,1 1 0,0 0 0</inkml:trace>
  <inkml:trace contextRef="#ctx0" brushRef="#br0" timeOffset="-53183.73">13823 12759 13043,'13'3'341,"11"-2"1,4-3-209,-10 0 0,3-1-619,4 0 0,6 0 0,5-2 0,1 1 0,-1 0 1,-4 0 586,2 0 1,-2 0-1,0 0 1,4 0-215,-6 1 0,3-1 1,2 0-1,0 0 1,1-1-1,0 1 1,0 1 130,2-1 1,0 1 0,0 0 0,1-1 0,-1 1 0,0 0 0,-2 1-87,1-1 1,-1 0 0,-1 0 0,1 1 0,0-1 0,2 1 67,-3 0 0,3-1 0,0 1 0,1-1 0,0 1 0,-1 0 0,-1 0 0,-1 0-152,2 0 1,-3 1 0,0-1 0,0 1-1,1 0 1,4 0 71,-8 1 0,2-1 0,1 1 0,2 0 0,0-1 0,1 1 0,0 0 1,-1 0-1,0 0 0,-1 0 0,-1 1-175,5-1 0,-1 1 0,-1 0 1,0 1-1,-1-1 0,1 0 0,1 1 1,0-1 83,-3 0 0,0 0 0,2 0 0,0 0 0,0-1 0,0 1 0,-1 1 1,-2-1-1,0 0 0,-4 1-211,7 1 1,-3-1 0,-1 1 0,-2 0 0,-2 1-1,0-1 382,11 4 0,-3 0 0,-4-1 0,-5-2 0,-3 1 0,-2 0 0,0 1 0</inkml:trace>
  <inkml:trace contextRef="#ctx0" brushRef="#br0" timeOffset="-41549.73">8695 3993 11975,'-33'-16'99,"9"1"1,-4-3 0,5 1-264,9 2 1,2-1 163,-9-5 0,-4-3 0,6 0 330,3-3 1,6-4-935,6-2 0,2-6 0,2-1 0,1 2 616,1 3 0,2 1 1,1-2-372,0 3 1,-1-3-1,2-2 1,1 2 0,2 4 358,3 3 0,2 3 0,2 0 0,-1 0 11,-1-1 0,1 0 0,1 0 1,1 0 35,2 0 1,3 1-1,0-1 1,1 1-232,-2 1 1,1 0 0,1 0-1,5 0 275,-4 7 1,2-1 0,2-1 0,2 1 0,1 0-1,1 0 1,-1 2 0,0 1-228,2-1 1,0 3 0,1 0 0,-1 1 0,2 0 0,0 0-1,0 0 153,-3 1 1,0-1 0,0 0 0,2 0 0,-1 0 0,0 1-1,0 1 1,0 1 0,-1 1-50,4 1 0,0 1 0,0 1 0,0 2 0,-1 0 0,-1 1 0,-1 1 32,5 1 0,-2 2 0,-1 0 0,0 1 0,1 1 0,0 1 0,1-1 0,-1 2 0,0 1 0,0 0-14,0 1 0,-1 0 0,-1 2 0,2 1 0,2 4-43,-7-1 1,1 2 0,2 2 0,1 1 0,0 1-1,-1 1 1,0 0 0,-2 1 0,-2-1 48,2 3 0,-2 1 1,-1 0-1,0 1 1,-1 0-1,0 1 1,1 0 7,-2-3 0,0 0 0,1 1 0,1 0 0,-1 0 0,-2 1 0,-1 0 0,-2 0 0,-3-1 49,0 6 1,-2-1 0,-2 1 0,-3 0 0,-4 0 0,-3 0 54,-6 5 1,-5 1 0,-4-1 0,-3 0 0,1-2-79,-2 0 1,-1-1 0,-2-1-1,-3 1 0,2-5 1,0 0 0,-2 0-1,-2 0 1,-3-1 0,-4-1 170,2-6 0,-4-1 0,-4 0 1,-1 0-1,-3-1 0,0 0 1,0-1-1,0 0 0,1-1 1,2-1-1,3 0-137,-2 1 0,1-1 1,3-1-1,0 0 1,-1-1-1,-2 1 1,-3 0-46,4-1 1,-1 0-1,-3 1 1,-1 1 0,-1-1-1,-1 0 1,1 1 0,0-2-1,1 0 1,2-2 0,2 0-1,2-2-15,-6 0 0,3-2 0,2-1 0,0-2 0,1 1 0,-2 0-19,0-1 0,0 1 1,-1-1-1,1-1 1,-1 1-1,0-1 15,0 0 0,1 1 0,0-2 0,-2 1 0,-1-2 0,-2 0-324,4-1 0,-1-1 0,-2 0 1,-1-1-1,-1 0 0,-1-1 1,0 0-1,0-1 0,1 0 1,0 0 324,3 0 0,0-1 0,-1-1 0,1 0 0,-1-1 0,1 1 1,-1-1-1,1 1 0,1-1 0,0 2 0,0-1 0,-3 1 0,1 0 1,0 1-1,0-1 0,0 1 0,2 0 0,0-1 0,0 0 0,2-1 1,0-3-1,0 1 0,0-1 0,0 1 0,-1-1 0,1 1 0,0-1 1</inkml:trace>
  <inkml:trace contextRef="#ctx0" brushRef="#br0" timeOffset="-40897.73">6727 4239 13882,'-30'-17'75,"1"0"0,0 0 1,0-1-1,0 1 0,0 0 1,2-2-1,2 0 1,1 0-1,-1-1 0,-1-1-622,-3 0 1,-1-1 0,-1-1 0,0-1 0,2 1 0,4-1 61,-1-4 1,2 0 0,4 0-1,1 0 295,0-3 0,3 0 0,1 0 237,0-2 1,2 0 0,3-5-56,4 10 1,2-4 0,1-2 0,0-1 0,2-1 0,1 1 0,1 2 0,2-3 0,2 1 0,1 1 0,2 0 0,-1-1 0,1-2-166,-2 2 1,-1-2 0,1 0 0,0-1 0,2 1 0,2 1 0,3 2 132,4 1 0,4 0 1,2 0-1,1 2 1,1 2-1,0 1 1,-2 3 34,2 1 0,-1 2 0,0 3 0,1 0 0,2 0 5,1-2 0,0 1 0,2-1 0,1 1 0,2 2 0,2 2-1,-4 6 1,2 1 0,2 1 0,2 2 0,0 0 0,-1 1 0,1 1 0,-3 0 0,-1 0 1,4 0 0,-2 0 1,-2 2-1,1 0 1,1 1-1,3 0 0,-3 0 0,2 0 0,3 1 0,0 0 0,0 1 0,0 0 0,-1 1 0,-2 1 0,-3 2 29,1 1 1,-2 3 0,-1 0 0,-2 1 0,1 1 0,0 0 67,1 1 1,-1 0 0,1 1 0,0 1 0,-1 0 0,0 0-45,0 1 0,-1 1 0,1 0 0,-1 1 1,0 0-1,-1 0-37,0 1 1,-1 0 0,0 1 0,-1 0 0,0 1-1,0 0-17,3 3 0,0-1 0,-1 2 0,-1 2 0,0 3 1,-8-2 1,0 2-1,0 2 1,-1 2-1,-1 1 1,-1-1-1,-2-2 1,-1-1 26,0 2 0,-2-1 0,-2-1 0,-1 1 0,0 2-4,0-1 0,0 4 1,1 0-1,-2 1 1,-2-1-1,-4-2 0,-3-4 2,-8 3 0,-4-4 0,-4-2 0,0 0-2,0 1 1,0 0-1,-2-1 1,-2-1-2,-2 1 1,-2-1 0,-2-1 0,0-1-22,-1 1 0,-2-1 0,0-1 0,-1 0-2,6-5 0,1 0 0,-2-1 0,-1 0 0,-3 1-179,3-3 1,-3 0 0,-2 1 0,-1 0 0,-1 0 0,0-1-1,-1 1 1,2-1 0,1-1-291,-4 1 1,1 0 0,0-1 0,0 0 0,0 0 0,-1 0 0,-1 0 308,5-2 1,-1 1 0,-1 0-1,-2 0 1,1 0 0,0 0 0,1-1-1,2 0 1,1-2 0,3 0 0,-7 1-1,3 0 1,2-2 0,2-1 0,1 0-1,-1-2 1,1 1 0,-1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4:39:54.8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9448 4294 10219,'4'0'639,"-1"0"114,-3 0-81,47-10-193,-20 4-344,5 0 1,2-1-3413,0 2 2510,3 1 821,-17 3 1,0 1-534,3-1 1,-1 1 532,3 0 1,1 0-353,1 0 1,2 0 223,0 1 0,4 0 0,-2 1 21,6-1 0,2 1-257,-9 0 0,3 0 1,3 1-1,0-1 0,-3 1-439,1-1 0,0 1 0,-2-1 1,1 1 52,0-1 0,1 0 0,-1 1 1,-2-1 695,4 1 0,-3-1 0,-7 0 0,-7-1 0,-5 0 0</inkml:trace>
  <inkml:trace contextRef="#ctx0" brushRef="#br0" timeOffset="183">9899 4526 12778,'25'5'-259,"-1"0"1,1-4 0,1 0 0,4-2 126,-2 0 0,2-1 0,3-1 0,2-1 0,0 1 0,0 0-61,-1 0 0,1 0 0,2-1 1,-1 1-1,0-1 0,0 1 0,-3 0 1,5-1-1,-2 0 0,0 0 0,-1 0 1,-1 0-1,3 1 0,1 0 0,-1-1 1,0 1-1</inkml:trace>
  <inkml:trace contextRef="#ctx0" brushRef="#br0" timeOffset="5653">11526 4390 14187,'7'3'1722,"-2"-1"-1545,-5-2 1004,0 0-842,30 4-284,-7-3 0,5 0 0,-1-1-52,5 3 0,1-1-1096,-2-1 1,3-1 0,-5 1 634,-6-1 0,-2 0 485,1 0 0,4 0-97,5 0 1,6-1 0,3 1 0,0 1 93,-7-1 0,0 0 0,1 0 0,0 0 0,1 0-377,2 0 0,2 0 1,0 1-1,-1-1 0,0 0 354,-4 0 0,0 1 0,0-1 1,-1 0-1,-1 1 18,2 0 0,-1-1 0,0 1 0,1 1-271,1-1 1,1 0-1,1 0 1,1 1 0,0 0 244,-1-1 1,2 1 0,0 0 0,0 0 0,-1 1 0,0-1-4,1 0 0,-1 0 0,-1 0 0,0 1 0,0-1 8,-3 1 0,0-1 1,-1 1-1,-1 0 0,-3 0 126,-1 0 0,-3 0 0,5 1-135,-3-1 1,4 1 0,3 1-1,2-1 1,0 1 0,-1 0-1,-1-1 5,-1 0 0,0 1 0,-1-2 0,0 1 0,1 1 0,2-1 6,1 0 0,1 1 0,1 0 0,1-1 0,0 1 0,-2 0 0,0-1 8,-1 0 0,-1-1 0,0 1 0,-1-1 0,0 0 0,-1 1-2,4-1 0,-2-1 0,0 1 0,1 0 0,2 0-7,-5-1 0,2 1 0,0-1 1,1 1-1,0 0 0,-2 0 1,-1-1-7,5 1 0,-3-1 0,0 1 1,0-1-1,1 1 138,-3-1 1,2 1 0,-1-1 0,1 0 0,-1 1 0,-1-1-139,2 1 0,-1 0 0,0-1 1,0 1-1,0 0 8,3 0 1,1 1 0,0-1 0,0 1 0,0-1-143,-2 0 1,0 1 0,0-1-1,0 0 1,0 1 132,-3-1 0,0 0 0,0 0 0,0 1 1,0-2-14,-2 1 0,0-1 0,0 0 1,0 0-1,0 0-26,7 0 0,0 0 0,-1 0 0,1 0 45,-2 0 1,0 0 0,-1 0 0,-2 0-9,2-1 1,-2 0 0,-3 0 649,-2-1 0,1 1-600,7-2 0,5 0 0,-4 1-24,-6-2 0,-1 1-16,0 0 0,1-1 0,-6 1 1484,-4-3-815,6 0-573,-15 2 2830,3-3-2887,-10-13-1327,-4-3 1,0-1 1287,4 0 0,1-2-14,-5-7 0,0 0 361,3 9 1,-1-3-446,-3 0 1,-1-4 0,-1-2 0,0-2-38,0 3 0,0-3 0,0-2 0,0 0 1,0 1-1,0 1-350,0-1 1,1 0 0,-1 2-1,1-2 1,-1 0 484,0 1 0,0-2 0,0-1 0,0 1 0,0 3 0,1 4-104,0-2 1,1 5-1,1-3 104,1-2 0,1-5 0,1-1 0,0 1 0,0 3 15,1-7 0,0 3 0,1-3 32,0 3 0,1-3 0,-1-1 0,1 2 0,-1 6 1057,3-5 0,-2 3-1034,-4 5 1,-2 0 0,-2 4-9,-7-8-48,0 13 0,-1 2-8,-7-2 123,-2 11-52,-5 2 0,-7 0-93,2 2 0,-5 0 0,-1 1 0,1 0 2,-3-1 0,1-1 0,-2 1 12,6 2 1,-2 0 0,-1 0 0,1 0 0,3 1-1,-3 0 0,3 0 1,-4 0-339,2 1 1,-4-1 0,-2 0 0,-3 1-1,-1-1 1,-1 1 322,9 0 0,-3 0 0,0 0 1,-2 0-1,-1 0 0,0 1 0,0-1 1,1 0-1,0 0 0,2 1-158,0-1 1,0 0 0,1 0 0,1 0 0,-1 0 0,1 0 0,-1 1 0,-1-1 0,0 0 155,-1 0 1,-2 1-1,0-1 1,-2 1-1,1-1 1,0 1-1,2 0 1,1-1-1,2 1 1,4 0-211,-7 0 1,6 0 0,1 0-1,-1 0 1,-6 1 157,8-1 0,-3 1 0,-2 0 0,-1 0 0,-2 0 0,-1 0 0,0 0 0,-1 0 0,1 1 0,0-1 0,1 0-35,2 0 0,0 0 0,0-1 0,0 1 0,-1 0 0,1 0 0,-1 0 0,1 0 0,-1 0 0,1 0 1,-1 0-1,1 0 80,-1 0 0,-1 0 0,1 0 0,-1 0 0,0 0 0,0 0 0,1 0 0,-1 0 0,1 0 1,1 0-1,0 0 0,1 0 68,-3 0 0,0 0 0,1 0 0,0 0 0,1 0 1,0 0-1,1 0 0,1-1 0,0 0 0,2 1-54,-3-2 1,1 1 0,2-1 0,1 0 0,-1 0 0,1 0 0,-2 0-262,-2 0 0,0 0 0,-1 0 0,0 0 0,0 0 1,1 0-1,1 0 271,-2 0 0,1 0 0,1-1 0,0 1 0,0 0 0,1 0-87,-6 0 0,-2-1 0,2 1 0,3 0 0,8 0 22,1 1 0,6 1 504,-1-1 0,2 1-546,-6 0 2165,16 0-2056,6 0 3269,-8 10-1653,-6 18-1350,-1 2 774,9-8 0,1 0-926,2-3 1,0-1-62,0 2 1,0 3 101,-4 8 1,-2 5 0,0 2-109,2-6 1,-1 2 0,1 1 0,-1-1-800,0-1 1,1 1-1,-1 0 1,1 0 751,0-1 0,-1 1 0,1-1 0,1-2-29,-1 3 0,0-2 0,0 2-386,1-4 1,-1 1 0,1 2-1,0-1 333,1-3 1,0 1 0,0-1 0,1 1 0,0-2 36,-1 2 0,0 0 1,1-2-1,0 0-62,0 3 1,1-2 0,0-2-372,2 0 1,0-1-439,1 1 0,-1 0-723,-4 0 1,2-2-1231,5 10 2972,-8-19 0,16-16 1,-6-1-1</inkml:trace>
  <inkml:trace contextRef="#ctx0" brushRef="#br0" timeOffset="6635">17432 4335 4783,'3'6'1902,"0"-1"909,-3-5-979,0 0-1765,96 1-97,-62-2 1,2 0 0,2 0-1,-1 0-137,-6 1 0,0-1 1,1 1-1,-1-1 0,2 0 69,4-1 1,2 1 0,1-1-1,-3 0 1,-4-1-292,-2 1 0,-3-1 0,0 0 389,4 1 0,0 0 0,-3 0 0,-2-1 0,-5 2 0,3 1 0</inkml:trace>
  <inkml:trace contextRef="#ctx0" brushRef="#br0" timeOffset="6836">17473 4595 12608,'4'1'338,"-1"1"454,24 1 1,18 1 0,-3-2-2432,-12-3 1,1 0 1052,-3 2 1,4 0 0,3 1 0,-2-2 0,-4 0-75,10-5 1,-4-2-980,-2 2 1,1-1 1298,1-2 0,-2 0 1,-2 1-1,-2-1 0</inkml:trace>
  <inkml:trace contextRef="#ctx0" brushRef="#br0" timeOffset="13921">3391 5484 9231,'9'6'1557,"-1"-1"1205,-8-5-2586,0 0-72,47-4 727,-16 1-832,-2 0 0,7 0 1,2 0-1,-5 0-487,5 1 1,0-1 465,-10 1 0,3 0 1,2 0-1,-1 0-444,0 0 1,2 1 0,-1 0 0,-2 0-2,1-1 1,-1 1-1,1 0-347,2-1 0,2 1 1,0 0-1,-3 0-234,-2 1 0,-2-1 0,2 0 908,-2 1 0,2 0 0,0 0 1,-5-1-1,4 1 0,-3 0 1,6 0-1,0 0 0</inkml:trace>
  <inkml:trace contextRef="#ctx0" brushRef="#br0" timeOffset="17090">18034 5456 12787,'3'2'2078,"0"0"-5355,-3-2 2014,7 40 1148,-1-4 572,-1-7 0,0 0-830,-2-2 1,-1-4-283,0 4-232,-1 6-2390,-12 2 74,2-14 1358,-8 7 1845,0-16 0,10-7 0,-2 0 0</inkml:trace>
  <inkml:trace contextRef="#ctx0" brushRef="#br0" timeOffset="17440">17856 5894 7514,'-4'-6'3276,"0"2"0,4 4-1827,0 0-1413,-1 7 230,17-5-196,-3 4-62,19-7-8,-3-2-123,-2-1 0,2 0-48,5 1-900,-8 0 0,-2 0 939,-5 3-30,-6 3 162,-5 0 36,-4 4 62,-4 4 106,-11 5 1,-4 1-107,0 1 0,-1 1-622,-4 3 1,-2 1 527,4-4 1,0-1-5,-5 6 1387,2 0-1513,5-2-3151,-1 11 2726,9-13 310,2 7-162,11-18 78,5-3 306,3-3 19,4-1 1033,0-4-369,12-14 122,-10-2-570,3-6-101,-15 5-115,-5 5-73,-2 0-81,-1 0-3123,-13-17 1085,8 12 367,-9-12 2139,13 13 1,0 10 0,2-2 0</inkml:trace>
  <inkml:trace contextRef="#ctx0" brushRef="#br0" timeOffset="17722">18321 5675 6247,'8'2'2428,"-3"-1"425,-5-1-1725,4 32-1049,-5-8 430,2 0 1,-1 4-850,-2 0 0,-2 1 1,1-2 106,0-4 1,0 0 218,-1 3 0,0 2 1,1-4-1503,-3 8 2898,2-12-1698,0 0 450,3-13 129,1-5 163,2-4 28,4-5 330,9-11-470,-1 3-131,0 1 1,2-1-268,4 1 0,1 0-7,-4 3 0,0 0-182,5-1 1,-1 2-151,0 3-507,-2 1-686,-2 3-86,-3 1 1702,-4 2 0,-4 0 0,-3 0 0</inkml:trace>
  <inkml:trace contextRef="#ctx0" brushRef="#br0" timeOffset="17972">18403 6113 2638,'-3'-7'3276,"1"2"0,2 5-2948,0 0-700,12 35 120,1-23 760,-2 7 1,2 0-689,8-12 29,-3 1 151,-5 2 946,-11 3-392,-5 9 1,-4 2-348,-12 3 617,7 0 0,-2-1-726,-14-3-98,13-3-775,-5-3 641,14-4 63,0-5-634,8-3 374,4-3-173,9-5-146,4-4-355,5-6-1382,5-5 2104,-13 6 1,2 0-137,1-1 1,1-2 246,1 0 1,2-2 0,-3 1 0,10-6 0,-9 6 0,-1 0 0</inkml:trace>
  <inkml:trace contextRef="#ctx0" brushRef="#br0" timeOffset="18122">19169 5689 14675,'3'2'2355,"-1"-1"-3109,-19 15 1,-10 6 546,7 1 121,3-5 0,-4 2 0,4-1-460,-1 14-213,2 1-425,3-2-169,3-2 1353,0 2 0,5-17 0,1 2 0</inkml:trace>
  <inkml:trace contextRef="#ctx0" brushRef="#br0" timeOffset="18242">19169 5784 13249,'7'-1'325,"-1"-1"-3602,-6 2 0,41 17 343,-26-5 2771,8 1 1,-2 2 162,-18 12 0,-1-15 0,-3 5 0</inkml:trace>
  <inkml:trace contextRef="#ctx0" brushRef="#br0" timeOffset="18424">19114 6085 6518,'0'-5'3276,"-1"0"0,1 5-2634,46 2-491,-23-1-101,6-1 1,1 2 81,-6 8 1,-4 1 10,2 3-375,-5 2 0,-3 1 296,-11 4-64,-3 1-134,-4 0-2013,-5 8 2147,-2-6 0,1-5 0,5-9 0</inkml:trace>
  <inkml:trace contextRef="#ctx0" brushRef="#br0" timeOffset="18672">19948 5798 14971,'3'5'2036,"0"-1"-944,-3-4-857,-38 17-235,21-5-352,-9 7 1,2 2 10,14-4-197,0 10-148,15-16-176,3-3-132,5-2 193,3-3 544,3-10 1,0-5 906,0-6-587,-3 4 0,-3-1-63,-9-6-137,-8 7-992,-5-5-2148,-2 1 2457,1-1 1,4 9 0,5 4 0</inkml:trace>
  <inkml:trace contextRef="#ctx0" brushRef="#br0" timeOffset="18823">20249 5716 17343,'2'6'778,"-1"-1"-1178,0 18 0,-2 4-2877,1 1 1638,0 6 1,0 1-1639,1-5 2457,-1 0 1,1-16 0,-1-2 0</inkml:trace>
  <inkml:trace contextRef="#ctx0" brushRef="#br0" timeOffset="18972">20112 6085 13768,'-5'0'1468,"-23"15"1,-5 8-1052,7-1-1028,5-5 1,-3 3 0,4-2 551,-4 10-134,7 1-283,-4-1-160,2-2 333,3-3 303,-7 4 0,14-14 0,-4 2 0</inkml:trace>
  <inkml:trace contextRef="#ctx0" brushRef="#br0" timeOffset="19090">19948 6277 10771,'3'6'2829,"-1"-1"-2533,-2-5-192,0 0-2434,53 16-868,-27-8 1559,4 2 1,0-2 917,-12-3 1,-12-4 0,-2-1 0</inkml:trace>
  <inkml:trace contextRef="#ctx0" brushRef="#br0" timeOffset="19230">20290 6154 12885,'12'7'2949,"-2"-1"-2665,-21 11 0,-7 3-284,2 0-93,-2 5 1,-2 2-1547,4-3 1,2-2-1639,0 1 2621,1-4 1,2-4-1,8-11 1,1-4 0</inkml:trace>
  <inkml:trace contextRef="#ctx0" brushRef="#br0" timeOffset="19342">20208 6318 10897,'9'0'2960,"-2"1"-2431,-7-1-296,0 0-1247,37 12-541,-20-6-84,7 1 1,0-1 1367,-1-6 1,-12 0 0,2-2 0</inkml:trace>
  <inkml:trace contextRef="#ctx0" brushRef="#br0" timeOffset="19577">20645 5771 15727,'2'5'1381,"0"-1"-3020,-16 11 1,-4 4 167,11 2 1471,-11 4 0,0 1 853,16 4-862,-9-1-44,6-4 19,-1-3-2,12-6 436,7-1-798,8-12 65,2-3-65,1-10-178,-1-3-1138,2-1 400,2 1 200,-4 2 1,0 1 1113,2-1 0,7-3 0,-27 12 0</inkml:trace>
  <inkml:trace contextRef="#ctx0" brushRef="#br0" timeOffset="19806">20686 6058 7890,'-3'-1'3276,"1"1"-1837,-9 15 1,1 5-1026,5-5-320,-7 5 0,3 2 594,18 4-475,-2-9-876,8 10 668,-3-13-2,-7 1-6,11-1 0,-10 1 103,9 0-36,-11 17 9,-11-2-846,0 7 764,-7-9-44,5-10-17,1-2-3,4-3-1268,2-1 1119,5-7-1862,13-8 418,2-7-1611,7-7 2526,2-7 0,-15 14 0,2-5 0</inkml:trace>
  <inkml:trace contextRef="#ctx0" brushRef="#br0" timeOffset="20184">21206 5962 15698,'27'-2'-77,"1"0"0,-1 0 0,12 6 0,-5 5 256,-6 14-1251,-9 9 1151,-18-2-79,-5-8-3,-2-2 433,-2-2-1158,-4 4 238,7-10-247,-2 1 147,6-11 103,1-1 1166,3-8-271,1-2 276,13-23-449,-5 11-364,-2 4 1,0 1 498,3-2-68,9-5-159,-6 9 16,7-2-147,5 15 102,-13 5 46,6 8-9,-18 4-61,-1 3-87,-2 2-3,0 2-776,-2 8-181,1-9-2320,0 8 2457,4-19 1,-2-1 0,2-10 0</inkml:trace>
  <inkml:trace contextRef="#ctx0" brushRef="#br0" timeOffset="20323">21739 5962 5067,'8'7'1638,"-6"18"0,-4 5-1679,-2-4-309,-1 6 0,0 3 326,1-6 1,1-4-1,-1-2 1,-1 14 0</inkml:trace>
  <inkml:trace contextRef="#ctx0" brushRef="#br0" timeOffset="20562">22409 5921 16089,'-14'6'1338,"4"-1"-1260,-4 10 1,2 6-92,3 4 1,2 2-471,-8 3 0,1 0-783,8 1 0,4-2-67,6 0-790,2-4-764,3-5-390,-1-6 3232,-2-7 1,-2-4 0,-2-3 0</inkml:trace>
  <inkml:trace contextRef="#ctx0" brushRef="#br0" timeOffset="21016">22436 5935 13299,'8'5'916,"-3"0"-706,-5-5-254,38-11-1092,-20 8 1046,6-2 0,-1 3 408,-6 8-276,-5 5 198,-3 3 12,-4 4 675,-12 20-526,0-15-483,-6 13 82,4-22-347,1 0-17,4-5 260,1 0-1434,16-6 1157,-1-4 40,14-4 49,-5-6-428,3-3 667,3-4-1778,0-3 1722,2-2-1395,-1 0 0,0-2 1528,-10 11 0,0-1 135,9-8 1,-1 2 98,-3 5 25,-5 5 34,-6 3 251,-5 5 295,-4 1 722,-9 7-1196,-2 2-50,-8 7-118,1 2-266,-4 10-33,7-5 1462,-1 6-1994,11 1 3692,4-11-3295,3 6 51,4-16 228,1-3-128,1-2-72,2-1 36,0-1-496,14-8 205,-11 5-505,8-6-458,-17 7-1208,-3 1 1247,-5 3 1313,-21 8 0,14-5 0,-13 4 0</inkml:trace>
  <inkml:trace contextRef="#ctx0" brushRef="#br0" timeOffset="21140">22819 6154 8444,'-28'16'1092,"-1"0"0,8-4 0,1 0 379,-9 10 1,0 2-927,6-2 0,0 1-492,1 5 0,2 1-363,2-6 1,3 0 127,1 5 0,6-3-103,9-7-252,12 4-2740,26-21 1286,-4-4 352,-12-3 1,0-2 1065,5-13 1,-14 12 0,-2-3-1</inkml:trace>
  <inkml:trace contextRef="#ctx0" brushRef="#br0" timeOffset="21523">22765 6181 12820,'0'8'2373,"1"-2"-2329,-1-6 26,0 0-3347,38 3 539,-17-2 2565,4 2 1,1-1 452,-4 0-1406,-3 1-957,-4 5 1716,-8-1 409,-18 6 0,-7 1 76,-2 0-181,-3-1 1,0 1 216,0-3 67,2 0 42,3 0 20,5-2-218,3-2 3211,6 3-3278,6-5-78,10 0-37,1-6 400,16-4-199,6-1-150,-7 0 192,2 4 356,-18 11 100,-6 2 62,-3 10 36,-8-2 113,-5 2 0,-3 0-642,-3 6-1790,0-3 1,1 1-1387,4 5-252,20-12 3002,1-4 0,11-17 0,-15 0 1</inkml:trace>
  <inkml:trace contextRef="#ctx0" brushRef="#br0" timeOffset="21605">22983 6482 7778,'8'-5'3276,"-3"2"-3016,-5 3-1210,0 0 0,0 0 0</inkml:trace>
  <inkml:trace contextRef="#ctx0" brushRef="#br0" timeOffset="21840">23079 6031 14283,'6'1'341,"-2"1"-1299,-4-2 849,40-18-457,-20 15 0,1 1 529,6-6 1,0 1 36,-6 8 0,-3 2 172,-6 6 750,-4 10-536,-6-2-134,-7 8-1786,-6-5 0,-2 0 1016,-5 4 113,3-5 1,0-1-1363,1-2 1767,-2-1 0,8-8 0,0 0 0</inkml:trace>
  <inkml:trace contextRef="#ctx0" brushRef="#br0" timeOffset="21974">23189 6154 6001,'6'5'2504,"-2"-1"71,-4-4-3748,0 0-455,41 25 1242,-4-15 1,-13 3 0,-1 0 0,4-10 0</inkml:trace>
  <inkml:trace contextRef="#ctx0" brushRef="#br0" timeOffset="22142">23462 6031 10970,'2'4'3276,"-15"31"0,5-14-3271,-2 10 1,-1 2-1922,-2 2 1862,11-11 1,1-1-147,-5 9-801,7-8 0,2 1-2276,-3 3 580,0 9-56,0-27 2753,6-5 0,-4-3 0,3-1 0</inkml:trace>
  <inkml:trace contextRef="#ctx0" brushRef="#br0" timeOffset="22343">24146 6044 13832,'-17'19'1638,"0"0"0,-5 4-773,4 2 0,-4 7 0,3-3-2504,5-6 1,0-1 1128,-4 7 0,1 0 492,7-9 0,1-1-1372,-4 10 1,2-1 437,-4 6 190,7-10 1,-3-2 1023,-15-6 0,17-8 1,-12-3-1</inkml:trace>
  <inkml:trace contextRef="#ctx0" brushRef="#br0" timeOffset="22524">23735 6058 15179,'6'9'2646,"-1"-1"-1787,-5-8 846,26 72-2689,-17-54 0,0-1 984,4 13 0,2 5 0,0-6-1069,0-9 1,1-3 1066,2 1 1,-1 0-79,2-2 0,-1 0-176,-3-1 0,1-1-92,2-2 1,3 0-1292,4 2 1,0-2 1091,-2-6 1,0-1 0,-2 3 0,-3-3 0,-2-5 0</inkml:trace>
  <inkml:trace contextRef="#ctx0" brushRef="#br0" timeOffset="22666">24310 6578 10564,'0'0'0</inkml:trace>
  <inkml:trace contextRef="#ctx0" brushRef="#br0" timeOffset="23141">16352 6482 8785,'6'5'1511,"-2"-1"-854,-4-4-433,44 15 508,-13-8-732,3 2 0,6 0-679,-7-6 0,5-3 1,0 0-1,-4 0-220,-6 0 0,-4 0 1,4 0 78,6 0 1,5-1 0,-1 1 0,-7-2 750,-5 0 1,-5 0 0,2-1 0,-7 1 0</inkml:trace>
  <inkml:trace contextRef="#ctx0" brushRef="#br0" timeOffset="25624">17884 6988 3983,'6'3'3010,"-1"0"266,-5-3-2980,0 0 1143,24 0-1045,-5 1-255,0-1 0,5 1-232,9-2 0,5 0 1,-2 1 92,-4-1 0,1 1-356,-4-1 0,4 1 1,0-1-1,-4 0 353,4 0 1,-3 0 2,4 0 0,-1-1-960,2 0 1,0 0 959,0-1 0,2 1-238,-4 0 0,3 0 0,2 0 1,0 0 228,-4 1 0,1 0 0,1 0 0,-1 1 0,1-1 15,-2 0 1,1 0 0,0 0 0,0 0-1,1 0 3,-1 1 1,3 0 0,-1 0 0,1 0 0,-3 0 0,-3 0-167,7 0 0,-4 0 0,1 0 157,-1 0 0,1 0 0,2 0 0,1 0-17,-7 0 1,3 0 0,0 0-1,1 0 1,-3 0 0,-1 0 120,2 0 1,-3 0 0,0 0 0,4 0-105,-3 0 0,3-1 0,3 1 0,0 0 0,-1 0 0,-3 0 0,-3 0 37,8 0 0,-4 0 0,1 0-48,-2 0 1,2 0-1,-1 0 1,-3 1 10,-2-1 0,-3 0 0,4 1 21,3-1 1,4 1 0,2 0 0,-2 0 0,-3 0-8,0 0 0,-3 0 0,2 1-7,-1-1 0,4 0 1,1 0-1,-2 1 0,-6-1 24,5 1 0,-2 0 94,-2 0 1,2 1 0,-1-1-108,3 1 1,3 0-20,-4 0 0,6 1 1,0 0-1,-3 0 0,-1 0 0,-3-1 0,2 1-8,-4 0 0,1-1 0,-1 1 0,-1-1-156,0 1 0,-2-1 0,-2 1 146,2-1 1,-2 0 70,0 0 1,-1 0-55,-1 0 1,0-1 392,-2 0 1,0 0-416,14 1 1,0 0 25,-6-1 1,-1-1 571,5 1 1,0-1-571,-10 0 1,-3-1 40,10 0-45,1 0 1020,3-1 1,3-1-1044,-11 1 1,0-1-112,11 0 1,-1 0 128,-15 0 1,-3 1-7,10-2-1221,1 1 1193,1-1 41,1 1 1,0 0-21,-10 1 0,0-1 15,12 0 0,1 1 32,-6 0 1,0 0-26,-6 1 1,0 0-3,8 0 1,-1 0 6,9 0-529,-12 0 1,4 0 0,-2 0 519,-5 0 0,1 0 0,3 0 0,4 0 0,-5 0 625,-6 0 0,0 0-589,8 0 1,1 0-37,-7 0 0,-1 0 557,8 0 1,1 0-558,1-1 0,1 0-251,3 0 1,1-1 252,0 0 1,0 1 23,0-1 1,-2 0 0,-10 1 0,-1 0-5,-1 1 0,1 0-21,-2-1 1,-1 1-2,18 0 630,-13 0 1,-1 0-692,0 0 191,6 0-805,-28 0-588,-2 0 1263,-7-5 0,5 3 0,-6-4 0</inkml:trace>
  <inkml:trace contextRef="#ctx0" brushRef="#br0" timeOffset="25766">24009 7111 11238,'0'0'0</inkml:trace>
  <inkml:trace contextRef="#ctx0" brushRef="#br0" timeOffset="29027">17651 7084 9071,'4'2'703,"-1"0"308,-3-2-770,-10-67-23,6 34-160,0 6 1,-2-8 0,0-1 0,1 6-774,0 4 1,0-1 686,-1-3 0,-2-7 0,-1-3 0,0 1 0,2 6-1009,0 2 1,1 4 0,-1-3 1035,0 0 0,0-3 0,-1-2 0,1 2 0,0 3-41,2 1 0,0 2 0,-1 1 39,-1-2 0,0 0 0,0-1-428,4 1 0,1-1 0,-1 1 451,-3 1 1,0 0-1,2-2 111,1-4 1,2-3 0,0 0 0,0 2-617,-1-3 1,0 2-1,1-2 466,0 6 1,0-2 0,0 1 0,1 2-128,0-9 1,2 5 104,1 12 1,-1 2-24,3-19-26,1 4-7,-1 6 1,1-1 114,-1 6 0,0 0-18,1-5 0,0 1 0,3-9 9,-5 14 108,0 2 1,0 2 1408,2-13-1263,-3 16-8,3-8 2036,-4 17-1947,1 1 2717,0 1-2991,0-1 1286,12-4-1295,-5 4 65,11-6-17,-5 7-11,4-1 65,4 1-108,1 2 0,7-1 0,-2 1-24,-1 1 0,0-1-1085,6 1 0,3-1 1,-2 1 1085,-2 1 0,-2 0-14,4 1 1,1-1-763,-11 1 0,0 0 0,1 0 745,0 0 1,0-1 0,4 1-247,0 0 1,5 0 0,2 0-1,2 0 1,-2 0 0,-1 0 241,-2 0 1,-1 0 0,0 0 0,0 0-1,3 0-142,-5 0 0,2 0 0,1 0 0,1 0 1,-1 1-1,0-1 0,-1 0 134,1 1 0,1 0 1,-1-1-1,-1 1 0,-2 0 1,-1 0 10,3 0 0,-4 0 0,0 0 0,2 0 0,0 0 0,1 0 0,0 0 0,2 0 0,1 0-2,-3-1 1,2 1 0,2-1 0,0 0 0,-1 1-1,-1-1 1,-2 0 11,1 0 1,-3 0 0,0 1 0,1-1-1,4 0-6,-3 0 0,2-1 1,3 1-1,2 0 1,-1 0-1,1-1 1,-2 1-1,-2 0 1,-4 0 1,5-1 0,-4 1 0,-2 0 0,1 0 0,2-1-6,0 1 0,2 0 0,1-1 0,0 1 0,-1-1 0,-2 1-1,-2 0 1,-2-1-1,-1 1 1,2 0 0,3 1-27,0 0 0,3 1 0,2 0 0,2 1 0,0-1 0,0 1 0,-2 0 0,-2-1-42,1 1 0,-2 0 0,-2 0 0,1 0 0,1 0 0,2 0 54,-3 1 0,3-1 0,1 0 1,1 1-1,-1 0 0,-1-1 1,-1 1-1,-3 0-16,7 2 1,-2-1 0,-2 1 0,-2 0 0,-2-1 232,5 0 0,-3 0 1,5 1-164,-10-3 0,4 1 0,3 0 0,1 0 1,1 0-1,-2-1 0,-2 1 0,-3-1-28,5 0 0,-5 0 1,1 0-1,3 0 0,-4 0 1,4 0 0,2 0-1,0 0 1,0-1 0,-4 1-1,-3-1 166,8 1 1,-5-1-1,2 0-190,0 1 1,1 0-1,1 1 1,-3-1 52,2 1 0,-3-1 1,2 1-50,-5 0 1,2 0-1,0 0 1,0 0-1,3 1 0,0 1 0,0 0 0,-3-1 9,-2 0 0,-3-1 0,2 1 1,2 0 0,3 1 1,-1-1-1,-3 0 25,5 0 1,-3 0 22,2 0 0,0 0-27,-3-1 1,2 1 4,-10-3 0,2 1 0,3-1-87,0 1 1,5-1-1,1 1 1,0-1-1,-2 1 37,-3-1 1,-1 1 0,0-1 0,2 0 21,0 1 1,2-1-1,1 0 1,-2 0-1,-4 1-2,1 0 0,-3 0 1,-4-1 2,12 3 28,5 0-17,-2-1-3,-9-1 14,-5-1 1,1 1-23,8 0-16,-13-1 1,1 0-130,15 4 91,0 0-35,0 2 539,-6 1 0,0 1-459,-6 0 1,0-1-10,4 2 0,-1 2 18,-4-1 0,-3 1-8,2 2-4,4 5-735,2 6 749,-10-9 7,9 11 1327,-12-11-1336,1 3-110,0 3 110,-2 4 0,-2 4-272,-5-3 1,-2 1 275,-1-4 1,-1 0-510,1 11 0,-1 0 586,-2-6 0,0-1 349,0 2 0,-1 2-296,0-1 0,-1 3 1,-1-2-66,2-6 0,-1-1 0,0 0-37,-2 8 1,1 0 0,-1 2-35,0-4 0,0 1 0,0 0 0,0-2-7,1-4 1,0-1-1,0 1 9,-1 2 0,0 3 0,0-1 0,1-4 53,0 2 1,1-1-22,0 2 1,-1 3 0,1-2-35,0-3 1,0 0 27,0 6 1,-1 4 0,0-4-30,-1-10 0,-1-2 519,-1 4 1,0-2-321,-7 0-123,0-14 780,-13-2 1,-3-1-899,10-3 0,-2 0-50,-4 0 0,-3 2 0,1-2-183,-3-1 0,1-1 5,-6 0 0,-1 0-15,9-1 1,-1 0 0,0 0-42,-2-1 0,-1 1 1,-4-1-174,3 0 0,-4 1 1,-2-1-1,-2 0 0,1 0 1,2 0-46,4 0 1,1 0 0,0 0 0,0 0 0,0 0 0,-2 0 443,-2 0 1,-3 1 0,0-1 0,-1-1 0,2 1 0,2 0-1,3 1 1,-1-1 0,3 0 0,2 0 0,2 0 0,-6 0 0,0 0-1</inkml:trace>
  <inkml:trace contextRef="#ctx0" brushRef="#br0" timeOffset="29576">16489 8396 13310,'-5'0'2532,"1"0"-787,4 0-1745,-1 5 86,18 3 1,8 0-121,3 2 1,2-1-1060,-3-1 1,1-1 0,0-1 720,1 0 1,0-2 0,-1 0 208,6 0 1,-1-2-953,2 0 1,-1 0 471,-2-1 0,2 0 453,0-2 0,1-1 1,-4 1-1,-8 1 1,-2-1-1,10-1 1,1 0-1</inkml:trace>
  <inkml:trace contextRef="#ctx0" brushRef="#br0" timeOffset="30931">17843 8219 9942,'4'-1'2573,"-1"1"-411,-3 0-1848,-41 37-182,26-17-47,-8 3 0,1 3-31,14 10-152,4-15-20,1 8-5,5-20-48,-4-2 45,18-3 92,-17-4-16,18-10 0,7-7 50,-14-1-1008,6-2 1,0-1 1007,-9-3-126,-3 0-770,-2 2 661,-2 2-1404,-6 2 1,-1-1 1509,-1-5 0,-7-3 1,11 17-1</inkml:trace>
  <inkml:trace contextRef="#ctx0" brushRef="#br0" timeOffset="31082">18089 8068 15859,'8'36'-236,"0"0"1,0 0 0,0-4 0,-1-1 0,-2 0-858,-2-1 1,-2 0 0,-2-2 545,-4 1 1,0-1 0,4 10 0,-2-5 0,-8-11 0</inkml:trace>
  <inkml:trace contextRef="#ctx0" brushRef="#br0" timeOffset="31318">18007 8602 12058,'28'-3'-112,"0"0"1,3 1 0,-3 0 29,-4 0 609,-5 11 1,-2 3-150,-7 16-284,-3-9 0,-4 2-1733,-7 5 1,-3-2 1369,-5 8 249,4-13 1,1 1 254,2 1 0,1-1-1073,5 6 105,3 4-522,22-24 135,-3-12-560,13-7 1229,-15-3 0,-3-1 0,2 1 0,3-8 0</inkml:trace>
  <inkml:trace contextRef="#ctx0" brushRef="#br0" timeOffset="31944">18403 8369 12882,'-7'-9'552,"2"1"-950,5 8-988,0 0 997,47-21 280,-14 14 139,-5-5 1,-2 3 552,-5 7 332,-19 6 7,-4 3 397,-10 13-955,-1-1-279,-4 4 1,-1 3-172,8-8 1,1 0-187,-4 4 1,2-1 83,4 5 90,7-12 0,3-2 17,4-3-510,18-3-790,10-21 757,-1 1-742,-11-7 1,-2-3 35,0-5 760,-7 9 1,3-4 0,-1 3 706,1 1 1,0 0 209,4-4 0,-1 1 437,6 1 865,-8 15-876,-8 4 2151,0 16-1701,-10 10-929,-1 7-456,-4 5 162,0-8-76,2-7 1,2 0-64,2 5 1,1 0-81,2-3 1,1-1 58,6 15 18,2-23 991,-3-10-1064,2-1-29,2-6-35,2-1 45,4-6 0,2-1-363,5-3-1042,-4 3 1,-1 0 808,-2 3 562,-5 3-49,-5 2 317,-5 3 1134,-14 12-336,-10 8-400,-6 6-383,7-10 1,0 0 362,1 10-81,-9 0 103,13 2-60,0-4 0,1 1-278,5-4 0,0-1-64,-1 4 1,1 0-61,4 5-117,13-8 109,0-8-81,13 1-694,4-11 1,3-4-795,-2-4 1,2-2-1,4 2 1,-1-3 1413,-2-6 1,-6-1 0,-8 5 0,0-3 0</inkml:trace>
  <inkml:trace contextRef="#ctx0" brushRef="#br0" timeOffset="32327">19811 8273 7568,'-2'-5'3276,"-1"0"0,3 5-1355,-36 24-2072,20 0-396,-5-6 0,3 1 424,11 10-313,19 2-317,8-12 529,7 2-61,-8-21 1,1-4-1296,5-6 1580,6-9 135,-16 0 0,-3-2 2,3-14-441,-6 14 0,-3 0 304,-4-6-171,-5 11-471,0 2-663,-4 2 934,-3-6 1,5 10-1,-2-3 1</inkml:trace>
  <inkml:trace contextRef="#ctx0" brushRef="#br0" timeOffset="32478">20099 8164 11356,'7'11'1491,"-3"17"1,-2 4-1544,-2-11 0,-1 0-998,0 14 0,1 1 763,0-12 0,-1-3-481,1 8-257,0-4 100,0-4-2352,2 1 3131,-2-12 1,2 0-1,-2-10 1</inkml:trace>
  <inkml:trace contextRef="#ctx0" brushRef="#br0" timeOffset="32595">20112 8492 10852,'9'-24'1092,"-1"1"0,-1 2 0,1 4 43,11 3-1135,-2 5-48,4 0-103,3 1-539,-2 2 0,1 0-1327,12-1 378,-14 3 1,-2 1-1262,1 1 3009,-14 3 1,-3 0-1,-3 0 1</inkml:trace>
  <inkml:trace contextRef="#ctx0" brushRef="#br0" timeOffset="32843">20016 8602 11423,'-6'1'2639,"2"1"-2684,4-2-776,46 21 431,-15-10-384,-2 2 0,0 1 654,-5 0 630,-14 8-320,-6-2 208,-10 4 0,-3 1-244,-7 10-631,4-14 1,1 0 280,-4 5 22,10-13-1451,4 1 928,4-8-897,25-8 1006,-10-6 0,2-3-116,2 2 0,0-2 628,4-7 1,-4 0 0,-6 6 0,2-4 0</inkml:trace>
  <inkml:trace contextRef="#ctx0" brushRef="#br0" timeOffset="33093">20714 8328 13198,'-6'-6'1885,"1"1"-3524,-12 14 1,-4 5 498,0 2 1339,-4 0 0,0 4 342,10 1 0,5 2-1107,0 13 349,6-15 0,3 0-774,18 5 543,-2-17 160,7-1 702,8-26-372,-10-5-196,-7 8 1,-1-2 72,-3-14 81,-6 10 3195,-7-6-3601,-6 4-2637,-11-3 1212,5 13 1863,-3 4 0,15 8 1,0 1-1</inkml:trace>
  <inkml:trace contextRef="#ctx0" brushRef="#br0" timeOffset="33252">20892 8301 12664,'7'7'1406,"-2"-2"-1101,-4 13 0,-3 4 205,1 5-489,0 2 0,0 5-721,0-2 1,0 2 0,0-3 178,1-5 0,-1 1-572,1 8 1,0 4 0,0-8 272,1-6 1,-1 3 0,0-25 0</inkml:trace>
  <inkml:trace contextRef="#ctx0" brushRef="#br0" timeOffset="33393">20905 8547 12820,'7'6'2594,"-2"-1"-2771,-5-5 107,0 0-1677,40-16-866,-8 6 974,-7-1 1,1 1-1,-4 4 1,-3 1-307,0-3 2056,13-2 0,-20 5 0,0-1 0</inkml:trace>
  <inkml:trace contextRef="#ctx0" brushRef="#br0" timeOffset="33632">21274 8342 14081,'-6'-2'1963,"1"1"-1725,-14 16 0,-1 6 78,5-2-381,0 1 1,-3 5 0,7-2-465,12 11-64,0-13 0,3-2 193,13 4-351,7-14 527,-5-4-106,0-7 72,0-8 1,-3-4 248,-3-5-41,3 2 0,-1 0-114,-8-4 120,-4 1-21,-1 1-106,-3 1-1794,-9-13-1107,-3 7 2536,3 6 1,0 1 0,-2 3-1,4 4 1</inkml:trace>
  <inkml:trace contextRef="#ctx0" brushRef="#br0" timeOffset="33793">21479 8246 14341,'-2'28'294,"0"1"1,0-1 0,1 6 0,-1 0-726,0-1 0,0 3 0,1-3-1208,-1 1 1,1-1 545,0-6 1,0 1 0,0-2 436,-1-2 1,1-5-1,-2-4 1,2-7 0</inkml:trace>
  <inkml:trace contextRef="#ctx0" brushRef="#br0" timeOffset="33928">21438 8533 5817,'6'2'1234,"-1"0"950,-5-2-2469,46-31-645,-23 19-163,2-2 1,4-2 0,-3 3 971,0 1 1,6 0 0,-25 8 0</inkml:trace>
  <inkml:trace contextRef="#ctx0" brushRef="#br0" timeOffset="34077">21507 8574 13285,'30'0'-157,"0"0"1,0-1-1,-5 3 1,-3-1 0,1-4-1,-1-1 1</inkml:trace>
  <inkml:trace contextRef="#ctx0" brushRef="#br0" timeOffset="34229">21849 8711 16649,'5'5'255,"-1"0"1,-4-5-1,0 0 1</inkml:trace>
  <inkml:trace contextRef="#ctx0" brushRef="#br0" timeOffset="34766">22724 8082 5195,'1'7'3276,"1"-2"0,-2-5-2814,4 42-288,-3-8 237,1 1 1,0 7-473,-1-12 0,-2 4 0,1 0 0,0-2-42,0-3 0,0-3 1,0 4-276,0 0 1,0 4-1,0 1 1,0-2-1,0-4-616,2 6 0,0-4-583,0 9 1,2-3-1585,3 1 3161,5-10 0,-7-15 0,2-6 0</inkml:trace>
  <inkml:trace contextRef="#ctx0" brushRef="#br0" timeOffset="34994">23161 8465 7088,'-8'-5'413,"-9"7"0,-6 4 526,-3 2 1,-3 4 0,1-1-922,-6 1 1,0 1 149,0 1 1,-1 1 0,6-2-169,6 3 391,10 3 0,7 2-391,16 4 8,5 11-11,5-23 1,3-3-113,4 1 63,-2-5 1,3-1-473,-3-2 0,1-2 1,1-1-570,5 0 1,1-2 0,-1 1 260,-2 0 0,0-1 1,-1 0-748,8-1 0,-5-3 1579,-11-4 0,-11 6 0,-5-2 0</inkml:trace>
  <inkml:trace contextRef="#ctx0" brushRef="#br0" timeOffset="35478">23243 8670 7897,'3'4'2184,"0"-1"-1464,-3-3-891,60 4 138,-27-7-605,-7 2 1,4 1 0,-4-3 632,-5-4 1,-3-1-23,1-1 1,-2 0-209,15-11 756,-15-1 0,-4-1-65,-6-5-302,-2-8-19,-31 24-135,5 8-77,-3 8 0,0 5 12,-6 12 63,12-8 1,1 2-1,1 12 749,12-9-752,1 0 5,4-2 101,26 10-101,-9-14-357,1-3 0,3-1 141,6-7-14,-2-4 1,1-2 212,-5 2 0,2-3-438,11-4 0,4-2 1,-3-2 34,-11 3 0,-2-1 0,1 0 219,5-2 0,2 0 1,-5-1-37,-2-2 1,-5 0 1492,-5-8-592,-10 9 542,-20 8 0,-7 6-835,5 6 0,-1 3-235,-9 0 0,0 2 12,6 7 1,3 2-149,1 4 4,6 4 0,4 0-4,7-2 452,2-3 1,3-2-456,10-5-2270,16 1 2013,-3-6-955,0-4 1,5-2 1214,1-7 0,4-3 0,-4 1 0,-6 4 0,0-1 0,0-3 0,0 0 0,0-1 0</inkml:trace>
  <inkml:trace contextRef="#ctx0" brushRef="#br0" timeOffset="35845">24200 8574 14445,'-6'26'331,"-1"0"0,1 0 0,-3 12 0,2-1-1970,3-9 1,2 0 407,0 1 1,1 3 1195,1-5 0,1 3 0,0 1 0,1-1-87,1 2 1,0-1 0,1 1 5,-1 6 0,1 1 1,0-2 148,3 4 0,-1-6-159,-1-4-2157,0 2-994,-5-38 731,-7-2 2546,7-25 0,-7 19 0,10-3 0</inkml:trace>
  <inkml:trace contextRef="#ctx0" brushRef="#br0" timeOffset="36027">24132 8889 6655,'-4'-29'1638,"0"0"0,0-6-1669,3 10 1,0-3-1,2 2 108,0 6 0,3 2-77,5-14-249,9 12 0,4 3 113,-1 6 0,1 1 100,4-2 0,1 2 26,0 10 0,-2 3 102,0 7 788,4 9-513,-20 4 0,-4 3 46,-4-3 0,-2 0-427,0 6 0,-3-1 136,-4-7 0,-2-3-122,-8 6-264,-1-3-839,2-4 393,-1 1 1,10-10 0,0 0-1</inkml:trace>
  <inkml:trace contextRef="#ctx0" brushRef="#br0" timeOffset="36180">24829 8547 16234,'8'2'1283,"-1"0"-1415,-7-2-299,0 0-2846,-8 74 2621,10-44 1,-7 11-1,2-5 1,7-25 0</inkml:trace>
  <inkml:trace contextRef="#ctx0" brushRef="#br0" timeOffset="36545">24816 8301 14341,'3'0'-419,"0"1"-621,-3-1-2237,60 61 1167,-38-30 1352,-1-6 1,5 5 0,-6-3 642,-12-9 1,-3 1 194,3 16 1,-1 2 1195,-1-6 1,-2-1-949,1 3 0,0-3 237,-1 5-565,-3-30-73,1-4-1439,12-22 1202,3-8 165,-6 11 1,0-1 827,3-3 0,-1 1 1510,2-2-953,0 6 1,-2 2-1070,-2 5 419,5-2-554,-12 14 87,2 10-123,0 1-3201,4 19 2117,-3 1 265,0 1 119,-2-4 147,0-5 0,-2-14 0,1 4 0</inkml:trace>
  <inkml:trace contextRef="#ctx0" brushRef="#br0" timeOffset="37049">25800 8533 14977,'-6'32'-76,"-1"0"1,1 0-1,-2 2 1,3-1-155,3-5 0,3-3-201,3-2-146,2-4-162,1-6-79,-2-5-1274,11-24 2092,-7 2 55,1-3 0,0-2-55,0-7-129,3-2-122,2 0 1,3-1 537,-2 7 0,0 0-814,4-6 0,-1 3 1101,8-1-149,-13 17 538,-2 6 304,-2 21-842,-4 8-425,-2 9-697,-4 0 644,0-9 17,1-1-590,5-5 1,2-2 507,0-2 118,10 8-8,-8-27-1620,10-11 1628,-3 0-33,4-6 0,2 0 301,-7 6 0,0 1-134,3-4 0,0 2 54,6 0 398,-9 11-379,-6 7 132,1 26-552,-7 6-293,-2-13 1,-1 0-745,-1 13 1487,0-14-237,1-3 0,-1-9 0,1-2 0</inkml:trace>
  <inkml:trace contextRef="#ctx0" brushRef="#br0" timeOffset="37197">26566 8561 15106,'7'11'-583,"-5"11"1,-2 0-2650,0-6 2576,-2 6 1,1 0-1,1-14 1,0 0 0</inkml:trace>
  <inkml:trace contextRef="#ctx0" brushRef="#br0" timeOffset="37380">26388 8314 8618,'3'5'-244,"0"-1"1857,-3-4-2428,44 6-278,-20-2 1,4 1 0,0 1 682,3 0 0,0 1 1,0 0-1,-4-2 1,0 1-1,-4-1 0,10 6 1</inkml:trace>
  <inkml:trace contextRef="#ctx0" brushRef="#br0" timeOffset="37620">26853 8533 7190,'0'34'1092,"-1"1"0,1-4 0,-1-5 2184,-4-9-2038,1-3-933,0-3-106,-1 1-157,-5-6-20,11-1-22,-6-4 0,11-1-17,-6-4-39,0-2 87,6-25-308,8 0-153,-6 11 0,2 0 413,14-10 54,2 11-37,-8 8-216,12 6 180,-16 13-9,1 4 0,-8 6-582,-4 7-56,-1-6-2594,0 12 2573,2-12 1,-2-4 0,1-7 0</inkml:trace>
  <inkml:trace contextRef="#ctx0" brushRef="#br0" timeOffset="38016">27468 8574 13000,'-20'-9'2531,"4"2"-2371,-4 5 0,-2 3 394,-3 3-339,-3-3 1,-4 4-330,10 7 0,-1 5 1,3-1-657,3-3 1,1 0 724,-13 12 1,4 0-326,13 2 563,6-9-372,10 9 260,3-18-17,9 2-64,0-16-168,3-5-11,4-4 1065,1-5-1006,-1-4 0,-1-4 146,-7 6 0,0-1 0,-1 1-302,8-11 1,-1 1 443,-1-3 0,-6 4 179,-12 10 132,11 2-770,-17 20 291,7 8 70,-9 12-21,0-1 0,-1 1-102,-3 14-98,6-8 1,0 4 0,3-3-469,5-4 0,2-2-9,-1 11 1,4-3-1012,8-16 1,4-6 1565,0-7 0,-1-1 1,10 2-1,-3-7 0</inkml:trace>
  <inkml:trace contextRef="#ctx0" brushRef="#br0" timeOffset="38129">27905 8807 12898,'3'5'249,"0"-1"1,-3-4 0,0 0 0</inkml:trace>
  <inkml:trace contextRef="#ctx0" brushRef="#br0" timeOffset="38579">23079 9395 8067,'38'-4'297,"-1"-1"1,1 1 0,-1 0 0,1 0 0,-1 0 0,1-1 0,-5 2 0,-4 1-1,-1 0 1,3 0 0,3-1-355,-2 0 1,3-1-1,2 0 1,3 0 0,0 0-1,1-1 1,0 1-1,-2 0 1,-2 0 0,-2 2 54,5-1 1,-3 1-1,-1 0 1,0 1 0,-1-1-1,2 1-41,-2 0 0,0 0 0,0-1 0,1 2 0,-1-1 1,1 0-1,1 0 33,-4 0 0,-1 1 0,0-1 0,0 1 1,2-1-1,1 1 0,1 0 0,4 0-11,-9 0 1,2 0-1,1 0 1,1 1-1,2-1 1,1 1-1,1-1 1,0 1-1,0 0 1,1 0-1,-1-1 1,1 1-1,-1 0 1,0-1-1,-1 1 1,-1 0-68,0-1 1,-1 1 0,1-1 0,-1 1 0,0-1 0,-1 0-1,1 1 1,0-1 0,0 1 0,0-1 0,0 1 0,1-1 0,-1 1-1,2-1 1,0 1-20,-3 0 1,1-1 0,1 1-1,0 0 1,0-1 0,1 1-1,0 0 1,0-1 0,0 1 0,0 0-1,-1 0 1,1-1 0,-1 1-1,0 0 1,-1-1 0,0 1 0,-1 0-1,-1-1 101,5 1 1,0-1 0,-1 1-1,-1 0 1,0-1 0,-1 1-1,0-1 1,0 1 0,0-1-1,-1 1 1,0-1 0,1 1-1,-1-1-20,4 1 1,0 0 0,0-1 0,0 1 0,0 0 0,-1 0 0,0-1 0,-1 1-1,0 0 1,-1 0 0,-1-1-263,3 1 1,-1 0 0,-1 0 0,-1 0 0,0 0 0,1 0 0,1 0 0,1 0 287,-4 0 0,3 0 0,1 0 0,1 0 0,0 0 0,0 0 0,-1 1 0,-1-1 0,-3 0 0,-2 0 0,-4 0 0,9 0 0,-5 1 0,-2-1 0,1 0 0,3 0 0,-1 0 0,1 0 0,-1 1 0</inkml:trace>
  <inkml:trace contextRef="#ctx0" brushRef="#br0" timeOffset="51789">19825 9176 9567,'12'1'867,"12"-1"0,9-2 0,-2 0-754,-8-1 0,3 1-95,-1-1 0,5 0 0,3 1 0,1-1 0,-2 0 24,1 1 1,1 0 0,-1 0-1,2 1 1,0-1-417,1 1 1,2-1 0,0 1 0,1 0 0,-1-1 0,-2 1 364,4 0 0,-1 0 0,-1 1 0,-1-1 0,1 0-51,-3 1 1,0 0 0,0 0 0,-2 0 0,-5 0 32,11 0 1,-4 0 346,-4 1 1,1-2-1960,9-3 1,-6-5 1150,-22-11 1,8 12 0,-5-1 0,-36-7 0</inkml:trace>
  <inkml:trace contextRef="#ctx0" brushRef="#br0" timeOffset="51984">20003 9340 16534,'5'5'819,"16"-1"0,13-1 0,7-1 0,-3 0-1639,-7 0 1,1-1 0,0 1 0,2-1 551,-2 1 0,3 0 1,1-1-1,1 1 0,-2 0 1,0 0 16,0-1 1,-2 0 0,0 0 0,1 0 0,0 0 149,3 0 0,0 0 0,1 0 0,1-1 1,0 1-369,-5-1 1,1 1 0,1-1 0,0 0 0,0 1 0,-1-1 0,1 0 428,3 0 0,0-1 0,0 1 1,-1 0-1,-1-1 0,0 1 0,1 0 1,0 0-1,-2 0 0,-2 0 1,-5-1-1,6-1 0,0 0 0</inkml:trace>
  <inkml:trace contextRef="#ctx0" brushRef="#br0" timeOffset="52966">19770 9901 7777,'3'2'2311,"-1"0"965,-2-2-670,16 59-2582,-10-30 0,0 1-879,0 0 1,1 2 0,-2-1 817,0 6 1,-2-2 17,-2-10 1,-1 0-482,1-1 0,0-1 452,0-2 1,0 0-101,1 9 0,-1-1-884,0-7 1,-2-2 297,-4 3 1,0-3-1979,0 0 2712,-22-16 0,23-1 0,-13-2 0</inkml:trace>
  <inkml:trace contextRef="#ctx0" brushRef="#br0" timeOffset="53185">19538 10352 13474,'4'15'1638,"-3"13"0,1 4-713,6-10 0,0 0-1481,-3 11 0,3 0 575,9-6 1,5-4 206,1-8 0,4-6-194,0-4 1,3-3 0,-2-2-1298,5 2 1,-1-4 1199,6-7 1,-3-6-387,-11-1 1,-3-4-643,-3 2 1,-1-2 0,0-1 1004,0-8 0,0-2 1,-1 3-1,3 0 1,-4 1-1,-7 1 0,0-1 1</inkml:trace>
  <inkml:trace contextRef="#ctx0" brushRef="#br0" timeOffset="54567">16694 12061 11874,'7'2'1863,"-1"-1"-545,-6-1-464,0 0 434,41 3-1122,-17-1-507,6 0 0,1-1 411,4 1-46,-8-3 0,7 0 0,0 0 0,-3 0-1087,2-1 1,0 0 1048,-1 1 1,4-1 0,-1 0 0,-5-1 11,-3 0 1,-3 0-68,11-2 1,4-2-712,-5 1 0,3-1 1,-3 0 367,-6 2 0,-1 0 1,-1 0 29,3 0 0,-1-1 1,-5 1-1264,-3 1 1645,-17 3 0,-1 1 0,-4 0 0</inkml:trace>
  <inkml:trace contextRef="#ctx0" brushRef="#br0" timeOffset="57285">18089 12034 12109,'3'3'832,"28"-3"0,7-2-938,-11 1 52,0 0 1,6 1 0,-6 4 89,-8 8 1,-5 3 190,10 13-183,-15-10 1,-5 1-45,-11 7-394,-16 1-1245,1-6 1,-3-1 1367,5-4 1,0-1 0,-1 1 0,2-3 0,5-6 0</inkml:trace>
  <inkml:trace contextRef="#ctx0" brushRef="#br0" timeOffset="57434">18253 12253 10555,'9'1'2713,"-2"0"-3151,12 7 0,1 2-525,-8-3 130,14 4 0,2-2 833,-9-7 0,-2 0 0,-4-2 0</inkml:trace>
  <inkml:trace contextRef="#ctx0" brushRef="#br0" timeOffset="59520">18184 12007 0,'-4'6'2569,"0"-2"707,4-4 0,0 0-580,-28 41-2659,20-21-37,-7 6 0,2 0 716,12-6-920,7 4-127,15-11 1,3-3 179,6 5-79,0-9 1,-1-5 50,-1-9-2199,-2-5 2386,-7-7 1,-3-2-695,0-3 812,-3 2 0,-5 0-152,-11 3 161,-3 1 1891,-12-2-1981,-15 7-254,9 12 0,-1 4 97,3 1 0,1 2 0,-6 5 0,4 3-33,5 8 944,-8 3-1892,17 2 1,4 6 0,0-3-986,-2 8 1624,2-10 1,1 4 0,5-8 453,12-10 759,16 1 879,-7-12 0,1-1-92,13 2-82,-14-5 0,-1-2-1151,-3-3-117,2-2 0,0 0-114,5-2-78,-1-1 0,-2 1 94,-5 1 62,2-1 61,-12 7 3055,-2 1-2955,-20 13-428,1-2 6,-6 6 1,-4 3-993,2 0 1,-1 2 0,0-1 1029,-1 2 0,0-1 75,3-1 0,-2 1 1,5-1 54,-7 9-5,10-8-23,-1 2 152,12-11-499,-3 0 271,23-3 132,-7-1-89,22-3-19,-11-4 1,1-1-33,16-2-412,-6-1 1,9-3 0,0 0-1,-7 2 1240,-6 0 0,-2 1-817,4-1 1,6-2-1,-4 1 1,-9 3 33,-12 2 510,-6 6-154,-19 19-96,2-3-1494,0-2 1,1 0 1429,-3 5-1104,3-1 791,0 12 914,7-14-1080,3 11 177,7-22 69,5 1-184,9-7 92,0-11 1,1-4-122,10-11 1253,-11 7 0,-4-2-1146,-5-10 1650,-8 8-1596,-3 1 394,-14-10-269,4 13 7,-5 4 1,-1 2-313,-4 5 45,-9 1-226,8 4-716,0 1 1166,-11 2 0,18-1 0,-6 1 0</inkml:trace>
  <inkml:trace contextRef="#ctx0" brushRef="#br0" timeOffset="60086">18608 12212 11429,'33'-8'-458,"0"1"1,-3 0 0,-3 0 123,1-3 334,-10 4 1892,1 0-920,-15 5-266,-6 2-625,-7 5-44,-3 3 33,-4 3-68,-1 4 436,-7 12-443,14-8 1,1 2-211,-4 11 108,10 1 1001,12-25-1031,4-6-6,4-2-289,7-13 1,3-6 250,1-2 1,0-1-332,-7 5 1,0-1 0,0 1 511,5-9 0,-4 2 8,0 1 1155,3-5-321,-14 17-654,0 0-37,-16 20-151,-3 6-4,-3 8 0,0 4-86,5-10 1,1 1 40,-6 7 0,4-2-72,7-4 118,5-15 20,28-7-174,-13-5 1,0-2 44,3 2 0,0-1 491,-1-3 1,-2-1-632,1 0-2688,10-9 1125,-17 11 393,5-3 1422,-32 13 0,10 1 0,-9 0 0</inkml:trace>
  <inkml:trace contextRef="#ctx0" brushRef="#br0" timeOffset="60219">18868 12485 11496,'-11'36'1400,"1"-1"1,4-12-1738,-1 3 1,0 5 0,4-7-1030,8-11-642,4-4 2008,13-8 0,-13 0 0,7-4 0</inkml:trace>
  <inkml:trace contextRef="#ctx0" brushRef="#br0" timeOffset="60486">19114 12472 10466,'3'4'473,"-1"16"0,-1 4-428,-1-1-44,-2 2 0,-1 5 0,-1-5 136,-5 6 7,1-7 0,-2-3 257,-4-6 1369,-11-2-1350,10-6 45,-10-12-127,15-11-240,2-6 90,6-14-59,10 14 0,2 0-494,-3 3 0,1 1 365,6-4 0,2 2-54,5-2-97,2 1-371,-7 7 0,0-1-1117,1-2 1,-2-2 982,-4 1 1,0 1-1,4-9 1,-16 13 0</inkml:trace>
  <inkml:trace contextRef="#ctx0" brushRef="#br0" timeOffset="60894">18007 11405 12025,'4'7'916,"-1"-1"-745,-3-6 137,0 45-2779,2-24 2430,-1 7 0,0 0 717,3-10-729,1-3 42,-1-5 457,3-3-247,5-9-131,3-19-169,-2 2 1287,-4-12-1393,-7 12 8,-2 0 118,-2 1 857,-9-13-751,4 17 611,-4-9-118,9 19-104,1 2-414,1 1 289,10-2-60,1 0 62,13-4-150,-3 1 1,0 0-1315,15-5 1131,-12 4 0,3 0-1597,5-2 1,-2 1 858,-1-1 238,-1 2 0,-4 2-2735,-18 3 122,6 1 3155,-14 5 0,1-3 0,-4 2 0</inkml:trace>
  <inkml:trace contextRef="#ctx0" brushRef="#br0" timeOffset="61022">18212 11460 6675,'-8'9'3276,"2"-2"-54,6-7-3043,0 0-758,44 1-317,-22-5 169,6 3 1,2-4 726,-7-14 0,-3-2 0,-2 6 0,-3-2 0,0 1 0</inkml:trace>
  <inkml:trace contextRef="#ctx0" brushRef="#br0" timeOffset="61169">18430 11255 7680,'-3'27'3276,"2"-9"-1771,-3 6 0,1 4-1460,2 4 0,0-2-757,0 7 401,2-5 0,0-2-192,1-11-542,3-1-500,0-13-1732,7-10 3113,-3-6 1,2 1-1,-7 1 1</inkml:trace>
  <inkml:trace contextRef="#ctx0" brushRef="#br0" timeOffset="61289">18526 11323 7890,'1'6'3276,"0"-2"0,-1-4-2366,2 32-1554,0-1 21,-3-8 0,0 2-1016,6-2 1,0-1 1428,-5 11 1,10-8 0,-8-8 0</inkml:trace>
  <inkml:trace contextRef="#ctx0" brushRef="#br0" timeOffset="61643">18211 11843 12605,'-28'-10'1002,"-1"1"1,2-3 0,-2-1-920,2 3 0,-2 1 0,0-2-1176,1-5 1,-1-2 0,4-1 863,2 0 0,2-2 113,-2-4 1,0-3-1,3-4 48,8 3 0,2-2 0,2-1 0,3 0 14,3 1 1,3 0 0,1 0 0,1 0-76,-2 0 1,0-1 0,3 2 0,5 2 146,9 3 0,5 2 0,3 2 0,-3 4 49,9-2 1,2 4-479,-4 3 0,5 0 1,0 0-1,-2 3 502,-2 2 1,-3 2 0,3 1 95,-3-1 0,3 1 0,0 0 1,0 3 43,0 4 0,0 2 0,0 1 0,-2 1-501,2 0 1,-1 0 0,0 3 256,-2 0 1,1 2-1,0 0 1,-4 2 250,-1 1 0,-2 2 0,-2 0-238,8 8 0,-3 5 115,-11-4 1,-1 3-1,-2 1 1,-1-3 85,2 8 1,-5 0 59,-5-5 1,-3 3 0,-2 0 0,-2-5-68,-6-3 1,-4-2-112,-4 0 0,-5 0 1,0-2-264,3-6 0,-1-2 0,-2-1-140,-5 2 1,-2 0 0,1-2-190,-5 0 0,-1-3-584,6-5 1,0-2 0,3-1-547,4-2 1,1-1 1302,-12-4 0,3-1 0,11 1 1,-1-4-1</inkml:trace>
  <inkml:trace contextRef="#ctx0" brushRef="#br0" timeOffset="62253">19429 12130 14661,'-5'-9'1831,"1"2"-1072,4 7-1056,0 0 297,35-6-6,-14 3-52,5-1 1,-1 0-46,-5 3-82,9 1-3092,-7 0 250,-1 2 1750,-7 1 686,-12 2-2686,-19 6 0,4-2 3038,-22 7 1,23-10 0,-4 2 0</inkml:trace>
  <inkml:trace contextRef="#ctx0" brushRef="#br0" timeOffset="62522">19387 12239 8665,'-9'3'3276,"1"-2"-1901,8-1-1301,0 0-74,38 6-91,-4-4-264,-7 1 1,2-1 240,-4-3 1,-1 2 85,11 13 219,-8-4 89,-10 14 36,-19 3-238,-3-7-212,-5 14-1024,3-10 397,2-5-138,8-6-621,9-12 1850,0-5-330,5-2 92,-4-5 1591,6-18-1157,-7 10 121,3-13-43,-11-2-849,-3 12-7,-3-10-3025,-8 8 3206,1 7 1,-2 0-1,8 10 1</inkml:trace>
  <inkml:trace contextRef="#ctx0" brushRef="#br0" timeOffset="62682">19811 12103 11297,'7'9'1424,"-1"8"0,-1 4-816,-3-2 0,-1 2-1664,2 7 0,0 1 1056,-1 0 0,-2-1-104,1-6 1,-1-2 14,1 1 1,-1 0-446,0 5 1,0 1-1106,0-3 1,0-1-1,0-1 1,0-1-1587,0 7 3467,0-15 1,0-8 0,0-1 0</inkml:trace>
  <inkml:trace contextRef="#ctx0" brushRef="#br0" timeOffset="62803">19866 12417 13406,'8'0'695,"-1"-1"-1182,-7 1-388,0 0-903,41-26-1499,-23 13 1638,7-2 1,-1-1 1571,-9 2 0,-8 8 0,-1-1 0</inkml:trace>
  <inkml:trace contextRef="#ctx0" brushRef="#br0" timeOffset="63020">19989 12185 12241,'4'0'2467,"-1"1"-2332,-3-1-609,37-10 186,-17 6-887,4-2 0,1 0 1175,-3 4 481,-2 1-366,-4 1 512,2 10 17,-7 10-350,-6 17-709,-9-3 233,-5-9 0,-1-2-703,-6 4-754,2-7 1,0-1 851,-6 3 0,4-5 1,7-10-1</inkml:trace>
  <inkml:trace contextRef="#ctx0" brushRef="#br0" timeOffset="63153">20153 12321 14157,'7'1'1962,"-2"0"-5239,-5-1 1395,44 16 883,-23-10 975,7 4 1,1-1-3254,2-4 205,-11-2 3203,2-2 1,-15-1 0,-3-1-1</inkml:trace>
  <inkml:trace contextRef="#ctx0" brushRef="#br0" timeOffset="63320">20468 12144 16968,'7'33'325,"0"0"1,-3-7-1,1 1 1,-1-3-1033,-2-4 0,-1-1 486,1 5 0,1 2-562,-1-4 1,1-1-616,0 9-241,-1-10 1,0-1 1185,-3-1 1,1-3 0,-1-10-1</inkml:trace>
  <inkml:trace contextRef="#ctx0" brushRef="#br0" timeOffset="63937">19100 11173 11647,'6'2'381,"-1"-1"-1326,18 2 0,5-2-1161,0 0 467,5 2 1,1-2 818,0-4 1,-18 2 0,0-2 0</inkml:trace>
  <inkml:trace contextRef="#ctx0" brushRef="#br0" timeOffset="64380">19374 11145 9010,'-5'-7'3276,"2"2"-2254,3 5-375,0 0-25,-49 29-400,35-9 1,-1 3-156,-14 1 0,3 1-648,13 5 0,7-1 634,2-5-53,6 2-3,6-9 56,15-8-47,-3-4-6,9-10-294,3-16 106,-6 1-270,-8 5 1,0-1 314,8-9 39,-5 3 1,0-1 173,4-5-34,-7 8 1,-2 1 310,-3 3 1066,-6 9-1298,-1 1-54,-5 6 401,-1 13-1098,0 3 681,-1 11-45,-2 0 76,1-7 1,-1-1-138,0 9-216,0 10-202,6-18 459,11-13-16,-2-8-17,8-16-160,-7-2-21,1-3 0,0-1 181,4-6 335,-4 6 1,1 0-271,2-1 729,-7 11-276,3 2 870,-7 35-1018,-2-3-384,-3 0 0,0 1 67,-1 8-23,-1-9 1,0 0-76,0 9-165,-1 5-3014,1-8 0,2-15 0,1 4 3173,2-16 1,-2 0-1,1-1 1</inkml:trace>
  <inkml:trace contextRef="#ctx0" brushRef="#br0" timeOffset="64721">19907 11008 13852,'4'1'825,"-1"0"-825,-3-1-19,-14 31-3258,4 5 1638,0-12 1,1-1-1,4-2 1,0-3-461,-5 7 2099,1-9 81,-3 3 1328,4-8 1816,-2 0-2152,5-5-239,0 1 2442,5-6-2530,2-1-510,4 0-46,5 0-128,-3-3-152,19-6 1,2-2 69,-5-1-251,6 1 0,-1 0 327,-10 4 95,-4 2 109,-3 3-16,-3 1 1086,-2 12-1356,-5-2 177,-3 12-98,-10-4-53,5 1-84,-11-1 253,10 1-2296,-11 2 2127,1-3 0,4-4 0,4-6 0</inkml:trace>
  <inkml:trace contextRef="#ctx0" brushRef="#br0" timeOffset="64836">19948 11296 6602,'13'1'3276,"-4"1"-1193,-9-2-2164,35 9-1902,-8 0 1427,-4-4 1,-1 1-697,2 0 1252,-10-9 0,-8 2 0,1-3 0</inkml:trace>
  <inkml:trace contextRef="#ctx0" brushRef="#br0" timeOffset="65326">20235 11104 9390,'9'-2'3276,"-2"0"0,-7 2-3216,-5 52-459,2-30 0,1 1 126,-1 10 0,0 1 8,1-12 1,0-3-285,2-5-1107,1 0 1312,-6-8 568,17-8 11,-11-4-25,8-6 151,8-2-316,-12 3-70,16-10-52,-3 8 0,0 0 77,3-8 15,-1 7 1,0 2 381,5-7 46,-9 5 798,6-4-40,-14 11-607,-1 2-550,-5 5 1,-4 4-11,-1 4-34,-4 6 0,-1 4-3,-2 3-81,3-1 0,0 1 78,-1 4 1,-3 11-155,9-17 99,1-8 55,1 1-92,2-8-238,1 0 115,10-3-28,-2 1 16,7-1 46,-5-1 16,0 2 81,-1 0 90,-1 3-2793,2 12 3300,-7-4-28,0 10 78,-12-3-515,0-4-42,-6 3-201,1-6-541,0-2-2535,-4 1 3258,1-5 1,4-1 0,2-4 0</inkml:trace>
  <inkml:trace contextRef="#ctx0" brushRef="#br0" timeOffset="65669">19319 11665 16789,'38'-5'3276,"-7"1"-3015,3 3 1,5 1-1116,-8-1 0,2-1 1,4 0 828,-4 0 1,4 0 0,1-1 0,1 1 0,-2-1-526,-5 1 1,-1 0-1,0 0 1,0 1 0,2-1 549,1 0 0,1-1 0,1 1 0,0 0 0,-2 0 0,-2 1-182,1-1 0,-2 2 1,-2-1-1,1 1 130,1-1 1,0 0 0,-1 1 0,0 0-186,9-1 0,-1 1 0,1 0-309,-5-1 1,0 1 0,1 0 0,-2-1 386,7-1 1,-2 0-1,-2 0 1,-6 1 0,-2 0-1,-2 0 1,-2-2 0,0 0-1</inkml:trace>
  <inkml:trace contextRef="#ctx0" brushRef="#br0" timeOffset="69171">20632 10243 16155,'0'27'37,"0"0"1,1 1-1,-3 2 1,-1 1-1,0-3-40,-3-2 1,-1-1 111,-4 1 0,1-2-235,8-5 120,-6-9 43,11-1-913,2-18 683,1-2 120,6-13-3,-2 6 1,2 0 69,8-12-42,-3 6 0,2-1 23,-1 5 0,0 2-10,-3 3 0,0 1 106,13-8 24,-14 21 93,-4 5 159,4 15-316,-12 0 0,-1 2-110,11 12 9,-12-11 0,-1-2-1324,8 6-222,-7-9-1661,0 2 3154,0-11 0,0-3 0,0-3 0</inkml:trace>
  <inkml:trace contextRef="#ctx0" brushRef="#br0" timeOffset="69421">21015 10297 13182,'2'6'3276,"0"-2"-3034,-14 14 1,-4 3-2632,5 10 2354,-4-4 0,2 0-88,8 5-28,7-14 490,13 3-453,-4-10 114,11 0 373,-9-11-311,-1-5 254,6-17-263,-8-11-221,1 0 861,-11 2-1041,-4 17-595,-8-2-79,1 7-578,-3-1 1600,-4 6 0,10 2 0,-4 1 0</inkml:trace>
  <inkml:trace contextRef="#ctx0" brushRef="#br0" timeOffset="69755">21015 10297 8564,'2'6'3276,"0"-2"-6553,-2-4 3124,47 23 153,-27-10 19,7 3 1,-2 1 16,-13 0 981,-8-1-1017,-2 0-5,-1-1-40,-1 4-11,0-9-14,0 3-76,0-11-159,0-1 2917,1-7-2326,16-27-34,-5 11-75,0 1 1,1 1 29,1 4-36,0 3-84,-1 2-87,0 4-3008,10 5 3000,-8 4 2,8 5-28,-8 9 79,-6-1-8,2 4 1120,-8-4-1042,-4 7-395,-4-6-538,1 2 107,-3-10-1268,5-5 1979,-1-1 0,3-2 0,0 0 0</inkml:trace>
  <inkml:trace contextRef="#ctx0" brushRef="#br0" timeOffset="70394">21520 10270 11474,'10'6'2173,"-3"-2"-2173,-7-4-215,1 47 43,0-12 172,-1-6 0,1 0 98,-1 0 569,0-19-353,0-6 484,0 0-1067,0-11-45,1 1-178,5-16 175,2 5 65,5-8 44,-1 7-153,10-12-9,-10 13-428,6-5-683,-13 15-196,-1 3 1677,-1 2 0,-1 1 0,-2 1 0</inkml:trace>
  <inkml:trace contextRef="#ctx0" brushRef="#br0" timeOffset="70691">21643 10448 5772,'6'0'2759,"-2"1"-430,-4-1-4169,76-19 1667,-50 8-282,1 3 1,5-1 0,-9-1 620,-11-2 1043,-4 1-587,-5 2-25,-1 1 192,-11 2-783,0 3 1555,-9 2-1373,-7 12-90,5 2-222,-7 9 295,11-1-587,6-2 0,1 1 264,1 4 71,-1 12-631,10-22 597,-4 0-31,14-4-221,-7-1-179,13-3-1093,3-8 1,1-3-1639,7-2 2870,-6 0 1,-1-1 0,-7 1 0,-10 2 0</inkml:trace>
  <inkml:trace contextRef="#ctx0" brushRef="#br0" timeOffset="70924">22122 10284 4713,'-19'-8'1986,"4"2"1238,15 6-2471,-38 8-481,15-2 434,1 0 0,2 3-1002,5 6 1,6 2 91,6 1 961,-4 15-906,17-15 40,2-6 67,5 5 6,-3-6-9,7 12 98,-9-8 3223,3 8-2832,-12-8-296,-5-5-201,-9 5-3224,-13-6 0,5-2 2967,-4-2 1,18-5-1,1-1 1</inkml:trace>
  <inkml:trace contextRef="#ctx0" brushRef="#br0" timeOffset="71122">22231 10325 13112,'6'3'1913,"-1"0"-1395,-5-3-121,0 0-262,-3 35-135,-6-11-32,7 4 0,2 6 0,-2-3-631,-3-8 1,1 0 555,3 15 1,0-1-2207,-4 0 1795,0-4-129,-1-3-1209,-1-5 543,0-4 1312,-6 0 1,8-11 0,-4 1 0</inkml:trace>
  <inkml:trace contextRef="#ctx0" brushRef="#br0" timeOffset="71328">22204 10434 8174,'9'-20'1638,"1"-4"0,0 1-602,-2 8-2675,7-10 1,2 2 889,8 10 743,5-3 1187,-4 14-1077,-7 5 47,-2 4 65,-3 5 1046,-10 4-760,3 5 1,-3 2-388,-9 8-169,6-6 1,-2 0 98,-11 2-79,0-10 1,0 0-222,-7 6-686,-6 4 1708,1-9 0,13-10 0,-3 2 0</inkml:trace>
  <inkml:trace contextRef="#ctx0" brushRef="#br0" timeOffset="71849">22601 10379 11636,'3'3'1898,"-1"0"-947,-2-3-1136,-26 33 20,19-17-213,-7 10 0,4 0 31,12-11 70,5 4 739,1-14-571,1-3-51,1-1-145,2-4 386,2-4-748,12-19 83,-12 1 1,-1-2 646,-1 8 0,-2-1 406,0-5 0,-4 1 886,-8 3-521,-5 10-574,9-2-162,-7 10-476,11 2 188,-12 1 352,19 1-156,-18 2-4,29 1-2,-19 1-2,14 4 91,-10 0 144,4 13-194,-4 12-42,-2-6-33,-2 7-46,-4-14-114,-1-8-291,0 1-687,1-9 1093,1-5 151,2-4 300,6-14 11,0 3-56,4-8 8,-2 6-136,2 3 1,1 1-274,3-3-148,11-5-316,-13 15 304,-4 4 37,3 9-377,-4 13-550,-1-1-977,2 6 432,-4-13 1671,4-1 0,-7-6 0,2-1 0</inkml:trace>
  <inkml:trace contextRef="#ctx0" brushRef="#br0" timeOffset="72373">23188 10366 12064,'-2'-6'2625,"0"1"-1139,2 5-1486,-38 25-3277,19 6 1941,-3-13 1,3 2 1237,9 11 946,10-18-923,2-3 997,1-2-840,4-3-12,1-2-12,18-8-251,-7-3 3211,14-8-3102,-13-3 0,-3-1-256,1-7 326,2 5 0,-1-2-1499,-10-3 0,-2 0 1753,10-7-64,-10 9 1,-2 1-140,-4 7 131,-1 6 34,-2 5-96,-3 4-729,-9 15 0,-2 6 631,-1 1-7,-1 3 1,2 1 1768,5 3-1770,4-1-61,3-3 16,3-1 36,5-2-89,15 9 0,-9-14 59,6-4 0,2-3-121,-2-5-139,13-3-62,-3-5 67,2-2 249,3-6-1389,-1-2 0,-1-1 1240,-12 6 1,0 0 75,9-6 1,-3 0-580,-7 4 789,-7 2 1843,-5 3-1560,-2 3 381,-2 2 299,-11 2-825,3 4 2739,-9 3-2846,1 4 1551,11 2-1755,-8 8-14,14-4-3182,2 18 2939,4-18-26,7 9-869,1-16 471,1-2-247,3-3-463,0-3 290,1-3 668,15-16 0,-21 12 1,9-11-1</inkml:trace>
  <inkml:trace contextRef="#ctx0" brushRef="#br0" timeOffset="72589">23735 10352 6683,'5'10'2766,"-2"-2"-2503,-3-8-89,0 0-73,13 40-202,-5-25 69,1 8 0,1-1 29,1-14 459,7-2 953,-4-3 212,11-13-1279,-11 0 789,11-16-1131,-9 9-2866,6-4 2202,-6 5-975,-3 1 1,1 1-246,2-5 151,7-7 1365,-15 12 1,-3 7 0,-3 0 0</inkml:trace>
  <inkml:trace contextRef="#ctx0" brushRef="#br0" timeOffset="72791">24105 10215 13871,'2'1'1683,"1"0"-2235,-3-1 552,34 30-45,-15-7 24,1-3 0,0 1-175,-3 13-308,-11-14-296,0 2-982,-6-11 1782,-3-6 0,2-3 0,-1-1 0</inkml:trace>
  <inkml:trace contextRef="#ctx0" brushRef="#br0" timeOffset="72995">24446 10161 11474,'6'8'2534,"-1"-1"-1815,-11 13 1,-3 3-1252,2-1 403,-3 11 0,1 1-2071,4-8 1817,2 8-398,2-14-2496,5 8 841,-1-12 1386,3 2-36,-2-15 321,0-2 765,1-5 0,-3 3 0,1-2 0</inkml:trace>
  <inkml:trace contextRef="#ctx0" brushRef="#br0" timeOffset="73107">24474 10366 6946,'1'6'3276,"0"0"-1814,-1-6-701,0 0-226,38-29 43,-20 18-597,4-6 1,-2 3-145,-9 9-352,-8 3-434,-1 2-1053,0-1-252,-1 0 2254,0-1 0,-1 0 0</inkml:trace>
  <inkml:trace contextRef="#ctx0" brushRef="#br0" timeOffset="73415">24898 10120 12946,'0'4'881,"-5"18"0,-1 4-926,3-2-1594,-3 6 1,0 1-986,8-4 2423,3-1 67,2-4 1049,-1-4-923,26 0 8,-19-10-391,8-5 0,1-3-323,-5-6-594,7-5-996,-10-2 2304,0-7 0,-8 10 0,-1-4 0</inkml:trace>
  <inkml:trace contextRef="#ctx0" brushRef="#br0" timeOffset="73622">25021 10215 12843,'35'-3'-410,"1"1"0,1-1 1,-5 1 409,-13 3 25,3 3 1080,-12 3-136,-4 24-933,-6-8-9,0-3 0,-3 1-81,-3-2 1,-1-1-1857,-3 10 798,-3 7 506,0-10 1,8-13-1,-3 2 1</inkml:trace>
  <inkml:trace contextRef="#ctx0" brushRef="#br0" timeOffset="73806">25431 10161 8426,'-7'29'-1093,"0"1"1,0-3 0,3-4 746,4-9-1623,0-3 1969,0-4 0,1-4 0,-1-2 0</inkml:trace>
  <inkml:trace contextRef="#ctx0" brushRef="#br0" timeOffset="74073">25486 10133 7814,'3'4'3276,"-1"-1"-50,-2-3-3360,50-17-715,-34 12 871,13-5 0,-4 5 380,-18 11-178,-4 0 213,-1 3 19,-5-2 155,-9 9-620,2-2-176,-4 2 68,8-5 10,5-5 695,0-1-588,1 0 294,3 1-143,0-2-36,7 2-151,-1-3-468,6-1-378,-4-1-510,1-1-1487,-1 1 2059,-2 2 1,-4-3 0,-2 3 0</inkml:trace>
  <inkml:trace contextRef="#ctx0" brushRef="#br0" timeOffset="74273">25431 10407 8097,'-3'-2'3276,"0"2"-523,3 0-2969,37 2-836,-18 1 997,6-1 1,0 2 17,-5 3-52,0 1 750,6 19-625,-14-13 90,3 13 26,-24-13-819,0-4-943,-8 0 800,-2-4 0,9-3 0,-1-1 0</inkml:trace>
  <inkml:trace contextRef="#ctx0" brushRef="#br0" timeOffset="74516">26046 10092 14680,'4'7'2391,"-1"-2"-1934,-3-5-676,41 0-3058,-21 2 2594,7-1 1,-1 1 340,-4 4 586,-4 2-838,-2 2-23,-3 9 230,-8-7-246,-7 7-154,-6-9-428,-5-1-745,-1 0 1960,-5 1 0,10-5 0,-2 0 0</inkml:trace>
  <inkml:trace contextRef="#ctx0" brushRef="#br0" timeOffset="74622">26169 10243 6602,'6'0'1638,"21"-6"0,5-1 1372,-7 2-4181,9-3 0,0 1-921,-8 3 1272,8 0 1,-18 2 0,4 2 0</inkml:trace>
  <inkml:trace contextRef="#ctx0" brushRef="#br0" timeOffset="74924">26183 10366 9525,'-3'-3'1828,"1"1"-2489,2 2-1041,46 2 1052,-19 1 650,1-2 0,0 2-3268,-1 10 4125,-18-2 976,0 7-1071,-12-4 117,-6 10-826,-1-5-53,-5 7-523,0 3-239,8-11-257,-1 6 45,7-17 416,2-3 3432,2-2-2874,11-5 1048,9-12 520,4-3-1216,0-4 228,-10 6-390,-6 6-190,-2 1-297,-2 1-2980,-2-7 3167,-12 2 1,6 1-1,-8 5 1</inkml:trace>
  <inkml:trace contextRef="#ctx0" brushRef="#br0" timeOffset="75425">26661 10133 13793,'2'7'2609,"-1"-2"-1604,-1-5-1525,0 0 424,-15 33-18,13-20 62,1 9 0,4-1 52,10-14-157,12 1-81,-2-17-117,-6 2-242,6-7-251,-3-7 974,-11 11 45,2-5-48,-15 14 120,-8 0 113,5 4-37,-13 3-36,4 8 0,0 3-1071,-9 5 823,2-2 0,1 0-35,11 4-70,1-7 0,1 0-135,8 8 152,-5 5-496,18-5 505,-4-14-206,13 3-212,-5-17-201,2-4-102,1-3 205,-4-2 560,3 2 0,-1 0 397,-7 1-189,16-4 557,-26 17 852,-3 3-894,-3 6-194,-4 4-269,2 3 1,-1 1-258,0 4 51,3-5 0,1 0-99,4 3-1780,4-8 1480,2 0-1294,14-13 1,5-5-1639,0-1 2621,5-4 1,-1-1-1,-14 2 1,2-2 0</inkml:trace>
  <inkml:trace contextRef="#ctx0" brushRef="#br0" timeOffset="75923">27099 10147 16184,'-7'-3'943,"2"0"-962,5 3-600,0 0 213,27 33-162,-16-21-48,6 7 0,0 0-1006,-9-9 1440,-1-2 182,-8-1 3,-2-2-169,-7 4-125,3-2-134,-3 3-1670,3 0 1549,4-5 263,-1 2 166,4-5 198,2 0 0,0 0-44,3 0 976,6 7-430,-5-2-219,4 7-20,-7-5-142,1 1 5,0 6-160,-2-3 233,-2 17-3453,-3-13 3635,-3 9-118,-1-12-11,0 0-24,-1-1 41,2-1-134,1-2-146,2 2-205,1-6 3411,5 0-3655,2-6 45,7 0 85,1-4 249,3-1 117,-1-5 732,4-7 361,-5-3-1174,-2 0-36,-6 0-411,-4 5-298,0 1-652,1-2-1916,0 1 2457,1-7 1,-2 11 0,1-2 0</inkml:trace>
  <inkml:trace contextRef="#ctx0" brushRef="#br0" timeOffset="76116">27413 10188 11350,'6'7'3276,"-2"-2"-1477,-9 32-2476,0-15 681,-2 11 0,-1 2-3281,-3 0 3028,3-14 1,0 3-399,-3 7 0,1-1-95,0 0 183,2-4 0,0-3-1446,-2-13-109,13-5 748,-9-2 776,12-3 590,-6-5 0,0 3 0,0-3 0</inkml:trace>
  <inkml:trace contextRef="#ctx0" brushRef="#br0" timeOffset="76223">27359 10461 8500,'0'4'3276,"1"-2"0,-1-2-753,35-19-2523,-17 12-308,2-5 1,1 1 158,5 6-282,-6 0-185,10-2-293,-6 0-730,-5-1 1,-1 0 818,4-2 1,3-2 0,-18 7 0</inkml:trace>
  <inkml:trace contextRef="#ctx0" brushRef="#br0" timeOffset="76691">27714 10229 12837,'0'5'3182,"0"-1"-4759,0-4 1252,40 2 46,-18 0 381,0-1 0,-1 1 251,-9 0 83,-11-1-52,-1 1 123,-1 1 235,-2 2-123,-3 3 167,-19 18-777,19-8-229,-15 11 220,22-13-78,-4-2-17,1-1-12,2-2-5,0-1-644,11 1 474,-2-7 10,11 2-39,-2-7-579,14-9 685,-5 0 145,-9 2 1,1-1-288,7-7 0,-2 1 347,8-6-421,-9 6 1,0 0 689,-4 1 790,-2 3-597,-8 5-98,-2 1 313,-10 10-316,-8 3-44,6 6-202,-11 3-124,8 11-69,-2-6 75,0 7 9,7 3 2,2-15 104,3 8-34,1-17 62,8-1 827,0-3-1079,7-2-1633,19-13 320,-12 2-214,-4 0 1,-1-1-1639,-1-3 3141,0-4 0,-10 9 0,-1-1 0</inkml:trace>
  <inkml:trace contextRef="#ctx0" brushRef="#br0" timeOffset="76875">28398 9955 12425,'2'3'2758,"0"-2"-1500,-2-1-1364,0 31-448,1-17-1085,-3 10 1,1-2 1029,8-10 0,-8 3 0,7-13 0</inkml:trace>
  <inkml:trace contextRef="#ctx0" brushRef="#br0" timeOffset="77016">28480 10051 6216,'-3'-7'1532,"1"2"-149,-12 39-2772,9-16-250,-2 3 1,0 1 990,4-5 1,2-8 0,-1-3 0</inkml:trace>
  <inkml:trace contextRef="#ctx0" brushRef="#br0" timeOffset="77591">20509 10024 12417,'5'1'1877,"-1"-1"-1270,-4 0-1656,-24 40-1887,8-19 1297,5 2 1,0-1 818,1-10 1,14-9 0,-5-2 0</inkml:trace>
  <inkml:trace contextRef="#ctx0" brushRef="#br0" timeOffset="77724">20604 9996 6722,'7'2'3276,"-1"-1"-228,-6-1-3085,0 0-3240,-6 65 2621,7-44 1,-4 14-1,1-4 1,5-26 0</inkml:trace>
  <inkml:trace contextRef="#ctx0" brushRef="#br0" timeOffset="79250">19429 11706 12241,'22'-5'282,"0"0"1,-3 1 0,2 0-264,3-2 1,2-2 0,1 1-1659,8-2 1,4 1 1208,-7 2 1,5-1-1,3 1 1,-1 0 0,-4 0 116,-3 1 1,-2 1 0,0-1 0,2 1 295,-1 0 0,2-1 0,2 1 0,-1-1 1,0 2-1,-2 0-75,5 0 0,-2 2 1,0 0-1,-2 0 90,-2 0 0,-1 1 0,-1 0 0,0 0-505,10 2 1,0 1 0,-5 0 506,-5-1 0,-11 3 813,-18 7-813,-33-4-115,-4-3 1,-3-1 73,7 0 0,0-1-23,2-1 1,-1 1 0,-3-1 71,1-1 0,-2 0 0,-1 0 0,2 0 88,3 0 0,1 0 0,0 0 0,-1 0 7,-5 0 1,-1 0-1,0 0 1,1 1 188,2-1 1,1 1 0,1 0 0,3 0 406,-7 1 0,3 0-439,6-1 0,-1 1 1,1 0 426,-5 2 1,3-1-452,-1 1-236,-2 1 1191,37-4-975,30 0 196,-14-1 1,3-1-347,11 2 0,8-2-86,-10-1 1,5-2-1,2 0 1,1 0-1,-1 0-319,-2 1 1,0-1 0,1 0 0,0 1 0,1-1 257,-7 0 0,2 0 0,0 1 0,1-1 1,-1 0-1,-1 0 0,-1 1-96,6-1 0,-1 0 0,-1 1 0,0-1 0,1 1 177,2 0 0,2 1 0,-1-1 0,-2 1 0,-4 0 0,-4 0 0,-4 0 0,2 1 0,2-1 0,1 0 0,-1 0 0,1 0 0</inkml:trace>
  <inkml:trace contextRef="#ctx0" brushRef="#br0" timeOffset="80045">18266 12991 11499,'7'4'576,"14"-2"1,9-1 0,-1 0-546,-4-1 0,2 0-851,0 0 1,5 1 0,0-1 0,-1 0 306,0-1 1,-1 0 0,0 0 509,5 0 0,0 0 1,2-1-369,-8 0 1,1 0-1,1 0 1,0 0 395,1 0 0,-1 1 1,3-1-1,3 0 100,-7 1 1,4 0 0,2 0-1,2 0 1,-1 0 0,0 0 0,-1 0-1,-4 0-285,6 0 1,-3 1-1,-1-1 1,1 1-1,3-1 104,-5 1 0,2 0 0,2 0 0,0 0 0,0 0 0,-1 0 0,-3 1 0,-2-1-362,4 2 0,-3-1 0,-2 1 1,3 0 417,4 1 0,2 1 0,1 0 0,-3 0 0,-4 0 0,-4-2 0,-4 1 0,2 0 0,11 1 0,0 0 0,0 0 0</inkml:trace>
  <inkml:trace contextRef="#ctx0" brushRef="#br0" timeOffset="80575">21165 12130 14467,'-3'-3'1490,"1"2"-1310,-12 15 1,-1 10-542,12 12 77,-4-8 0,4 0 15,23 5-17,2-24 1,3-4-1018,6-6 1303,-10-1 0,-1-2 363,5-8 73,1-11 189,-10-3-167,-4-1-539,-14-6-373,-3 16-145,-4-5-2678,-8 1 3024,4 8 0,-1 0 1,8 8-1</inkml:trace>
  <inkml:trace contextRef="#ctx0" brushRef="#br0" timeOffset="80926">21479 12034 13712,'7'35'-48,"-1"0"0,0-7 1,-2-1 6,-3-5 1,-2-2-887,3 0 782,0 2 440,2-16-295,1-6 282,2 0-282,3-2-1039,18-6 157,-9 1 438,12-3-575,-17 5 445,-3 2 255,-4 1 319,-3 1 56,-4 3 1993,-23 14-1158,6-3-918,-1 0 0,0 1 794,-6 6-198,0 3-110,2 0-84,3 0-126,3-1-194,8-3 0,3 1-64,-2 2-554,4 12 518,9-21-28,3-1-61,3-3-46,3-2-284,1-3-2813,19-6 3202,-7-7 0,2 3 0,-17-3 0</inkml:trace>
  <inkml:trace contextRef="#ctx0" brushRef="#br0" timeOffset="81998">20850 10981 11182,'0'-3'3276,"-1"0"-1872,1 3 15,55-2-1145,-34 0 1,2 0-739,7 1 0,3-2 1,5 0 639,-8 0 1,3 0 0,2-1 0,1-1 0,-1 1 0,-3 1-542,5-2 0,-2 1 0,1 0 0,5 0 406,-9 0 0,4 0 0,2 0 0,3 0 0,0-1 0,0 1 1,-2-1-1,-1 1 0,-3 1-379,1-1 0,-3 1 1,-2 0-1,1 0 1,1 0-1,4 0 321,-4 0 0,4 0 0,1 0 0,1 0 0,2-1 0,-1 1 0,0 0 0,-1 0 0,-2 0 0,-2 1-206,1-1 0,-2 1 0,-2 0 1,-1 0-1,2 0 0,1 0 1,4 1 85,-6-1 0,3 1 0,1-1 0,2 1 0,1-1 0,1 1 0,0-1 0,0 1 0,0-1 0,-1 1 0,-2 0 0,-1 0 0,-2 0-66,7 0 1,-3 0 0,-1 0 0,-1 0 0,-1 0 0,1 0 0,0 0 0,2 1 172,0-1 0,2 0 1,0 0-1,0 1 1,1-1-1,-1 0 1,-2 1-1,-1-1 1,-2 0-28,3 0 1,-1 0 0,-1 0-1,-3-1 1,-2 1 0,-3 0-2,13-1 1,-5-1 529,4 1 1,-11-3-1207,-23-3-1654,-38-1 1479,10 4 0,-3 1-184,-11 2 1,-5 1 0,3 0 459,0 2 0,0 1 633,7-1 0,-3 1 0,1 1 0,5-1 0,6 0 0,3 0 0,-4 1 0,0 0 0</inkml:trace>
  <inkml:trace contextRef="#ctx0" brushRef="#br0" timeOffset="82232">22874 10885 7054,'4'1'2571,"-1"0"705,-3-1-1912,48 72-1243,-36-40 1,-2 3-497,3-3 0,2 6 0,0 0 0,-5-3 392,-5-2 1,-4-2 0,-1 1-380,-1 2 0,-2 0 1,-2-1 391,-3 4 1,-5 0 32,2-11 1,-3 2 0,-2 1 0,0 0 0,-1-2-239,-1 2 1,-1-1 0,-1-1 0,-1 2 175,2-3 1,0 2 0,-1 1 0,0-3-1,0-1-290,-1-2 1,0-1 0,0-2 0,2-1 286,-11 7 1,2-2 131,0-1 0,0-1-178,3-3 1,-2 1-489,3-2 1,-3 0-1,3-2-1103,-1 1 1,1-1-1,-5 3 1,3-3 1257,4-7 0,16-7 0,2-3 1</inkml:trace>
  <inkml:trace contextRef="#ctx0" brushRef="#br0" timeOffset="82477">22218 11843 15503,'7'0'2204,"-1"0"-2179,-6 0 541,0 0-101,-19 40-335,12-18 0,1 2 102,-6 11 1,2 1-872,4-10 0,3-2 955,2 7-145,3-15 352,2-2-405,5-3 28,4-2 96,12-4 1,4-2-242,-8-3 1,2 0-788,2-1 1,3-1 0,-1-1 747,5-4 0,0-1-56,3-2 0,2-1-109,-10 2 1,2 0 0,1-1 0,-2 0-58,1 0 1,-1 1-1,3-2-560,2-1 1,3-1 0,0-1 0,-2 1 466,1-2 1,-3-1-1,-1 2 1,6-1-1,-3 0 1,-10 2-1,1-1 1</inkml:trace>
  <inkml:trace contextRef="#ctx0" brushRef="#br0" timeOffset="85133">23394 12102 5987,'-5'-4'2519,"1"0"-236,4 4-2182,0 0 2818,-8 2-2446,19-2-227,-12 2-148,22-2-204,14-1-1,-12 1-497,-2-1 0,-1 1 497,3 2 71,-2 1-2024,-3 3 1934,-3 2 420,-2 9 173,-10 2-254,-4 2-62,-11-2-182,-14 2-436,5-6-291,2-2 1,-1-1-2520,-11 2 0,7-2 2594,5-6 0,17-6 1,1 0-1</inkml:trace>
  <inkml:trace contextRef="#ctx0" brushRef="#br0" timeOffset="85276">23448 12253 9502,'2'5'3276,"0"0"-1043,-2-5-2284,39 18-414,-12-7-560,-5 1 0,2-1 115,9-2-1831,-8-7 1472,3-2 153,-1-5 1116,-13-2 0,-6 2 0,-4 1 0</inkml:trace>
  <inkml:trace contextRef="#ctx0" brushRef="#br0" timeOffset="85593">23804 12089 9679,'21'-9'3276,"-4"3"-1153,-17 6-1454,0 0-325,-5 41-366,1-22 0,0 2-653,0 9 1,-1 2 573,0-9 0,1-1-5,0 5 16,1-4-44,2-5-401,1 0 0,0-10 219,1 0-160,3-15 296,2-1 17,4-9 194,1-3 0,2-1 269,3-5-129,-2 3 0,-1 2 922,2 2-734,-2 5 114,-3 2 8,-1 5-206,-4 3-29,2 8-156,-4 3-12,2 10-27,-4 3-51,0 4-9,-2 2-61,0 2-45,-2-3-2475,-2 10 554,3-18-181,-1 4 2217,3-20 0,0-1 0,0 0 0</inkml:trace>
  <inkml:trace contextRef="#ctx0" brushRef="#br0" timeOffset="85883">24474 12034 12787,'-35'2'1092,"0"0"0,0 3 0,6 3-1036,14 6-266,-2 17-226,14-9 100,5 4-174,7-9 115,4-4 188,2-1 73,2 1 5,10 15 168,-10-3-2339,2 4 2642,-14-8 903,-9-8-915,-2-2-204,-5-1-596,-19 4-2807,4-7 0,-6 3 2470,11-12 1,15 1 0,0-2 0</inkml:trace>
  <inkml:trace contextRef="#ctx0" brushRef="#br0" timeOffset="86243">24610 12130 9351,'8'4'3276,"-2"-1"-456,-6-3-2713,-3 32-152,0-14 41,1 4 0,-1 1-148,1 5 71,0-9 3,2 2-174,4-9 137,-1-7-11,5 1-115,-1-7-849,12-8 222,-2 0-148,4-7 0,4-3 1224,-5 2 1,-1 0 227,2-1 1,-1 1 581,-4 2 1,-3 2-1125,-6 7 677,-1 1-257,-5 5-314,0 2 62,1 1-6,1 3-56,0 3-339,1 1-70,0 2 764,1-1-3355,6 2 1735,-4-6-21,4 1-858,-5-7 2144,0-5 0,-3 3 0,0-2 0</inkml:trace>
  <inkml:trace contextRef="#ctx0" brushRef="#br0" timeOffset="86495">24993 12075 8270,'10'7'3276,"-2"-1"-2424,-7 30-847,-1-20 42,1 12 1,-1 0 45,1-12 159,0 5-34,-1-16 197,1-2-235,-1-2-180,1 0-424,6-9 430,3-8 238,4-3 224,6-12-334,-5 11-3,4-6-300,-6 11 0,0 1-1450,7-6 266,4-5 1353,-7 14 0,-12 7 0,2 2 0</inkml:trace>
  <inkml:trace contextRef="#ctx0" brushRef="#br0" timeOffset="86778">25335 12061 14459,'1'5'1593,"-1"-1"-3232,-2 14 1,-2 4-630,2 0 2202,-1 5 0,0 2 184,2 6-163,1-9-904,5 7 977,-1-20 25,3 0 96,-2-9 38,0-2 1954,-1-2-1965,7-5 632,-1-1-1171,8-13 1,1-2 202,0-2 828,-1 1 1,-1-1-874,-5 4-35,-3 2-74,-2 1-240,-1 1-1869,-2 0-854,-2 5 2457,0 2 1,-2 5 0,0 3 0</inkml:trace>
  <inkml:trace contextRef="#ctx0" brushRef="#br0" timeOffset="87051">25499 12171 2072,'5'1'3276,"-1"0"0,-4-1-3780,55 14 840,-32-14 120,13 3 0,-2-2-249,-19-11-1765,1-4 3681,-13 5-1644,-4 4 1229,-10 1-1150,-6 6-365,-3 3-115,-2 5-50,7 3 0,1 2 23,-4 10-51,-2 6-126,18-7-14,7-12-941,22 4 115,-4-14 0,2-3 740,-1 1 0,0-1-1335,11-6 0,0-4 1561,-13 1 0,-1-1 0,13-4 0,-13 2 0</inkml:trace>
  <inkml:trace contextRef="#ctx0" brushRef="#br0" timeOffset="87516">25896 12103 10286,'2'6'3276,"0"-1"-1645,-2-5-1676,-12 36 45,9-21-68,0 12 1,3-1-316,7-12-102,13 4 306,-6-14 25,4-3 154,-3-5 0,0-2-496,13-19 269,-9 1 97,5-7 419,-13 8 292,-4 6-340,-2 6 36,0-1-518,-2 9 241,1 2 185,4 8-168,3 10 0,1 4-107,10 10-248,-7-7 0,-1-1 33,5 3 226,-6-8-192,-1 1-321,-2-1-324,-5 11 1098,-16-6 316,-8 5-451,-3-11 197,-6-5 53,8-2-216,-5 0-154,5-2 0,1 0 28,-7 2 62,-3 2-17,21-9 462,6-2-569,4-1 104,3-3-11,18-8-94,4-5 0,3-1-675,0 4 1,0 0 664,-4 1 1,1-1-1,-2 2-381,5 1 1,-2 3-1141,-2 0 1,-1 1-1,-2 0 1,-1 1 1573,0 1 1,-2 0 0,0 0 0,-4 1 0</inkml:trace>
  <inkml:trace contextRef="#ctx0" brushRef="#br0" timeOffset="87827">23353 12923 15025,'3'2'3276,"0"0"-2964,4 21 0,-1 9-390,-1-2-808,0-2 0,2 5 1,-3-4 179,0 8-933,-1-5 1,0-1 818,1-5 1,1 4 0,-3-24 0</inkml:trace>
  <inkml:trace contextRef="#ctx0" brushRef="#br0" timeOffset="87977">23776 12923 15489,'4'4'1784,"-2"-1"-2877,-2-3 1,0 0 0</inkml:trace>
  <inkml:trace contextRef="#ctx0" brushRef="#br0" timeOffset="88126">23735 13142 16089,'8'5'389,"-2"-1"-389,-6-4-658,0 0 0,0 0 0</inkml:trace>
  <inkml:trace contextRef="#ctx0" brushRef="#br0" timeOffset="88327">24132 12855 13798,'1'3'3276,"0"0"-2331,-1 20 0,0 5-945,-2 1-1639,2 7 1,-1 0-205,0 2 1375,1-1-171,-1-1-223,1-2 862,-5-7 0,-1-2 0,3-2 0,-7 11 0</inkml:trace>
  <inkml:trace contextRef="#ctx0" brushRef="#br0" timeOffset="89029">24569 12814 12496,'7'3'3276,"-2"0"-2845,-5-3-643,0 0-472,31 9 248,-10-2-130,2 5 1,-3 3 735,-9 4 135,-10 4-25,-14-6 157,-5-5-78,-1-1-147,-14 8-685,9-4 36,-2 2-433,17-7 996,26-3 350,-5-2-306,12 2-133,-12-2 114,-5 0 0,0 3 56,-3 2-95,-1 13-95,-3-3 0,-1 2-17,-1 12-23,0-8 1,-1-2-850,1-5 869,1 2 64,2-8 225,4-8-118,1 1-106,4-7-390,7-5-154,8-2-1157,2-5 1,4-4 1605,-6 5 0,1 0 0,-1 0 1,4-3-1,-3 1 0,-2 1 0,1 0 1</inkml:trace>
  <inkml:trace contextRef="#ctx0" brushRef="#br0" timeOffset="89215">25253 12896 16822,'-9'28'-454,"0"0"1,0 1-1,-3 5 1,3-4-256,4-1-551,3-14-907,0-4-589,0-4 2756,-2-3 0,2-1 0,-1-3 0</inkml:trace>
  <inkml:trace contextRef="#ctx0" brushRef="#br0" timeOffset="89379">25171 12691 15167,'8'-1'-2778,"-2"1"-100,-6 0 2878,32 18 0,-24-13 0,24 12 0</inkml:trace>
  <inkml:trace contextRef="#ctx0" brushRef="#br0" timeOffset="89645">25362 13019 11597,'4'4'2744,"-1"-1"-3761,-3-3 1284,0 22 10,2-22 818,5 6 140,5-36-1199,-1 4-36,3-2-106,-4 13-213,8-3-171,4 6 590,2 5 80,-5 9-66,-9 9 40,-4 14-154,-3-5-3277,-2 17 1995,-2-12 260,0-1-1291,-2-9 28,1-10 2285,0-3 0,1-1 0,0-1 0</inkml:trace>
  <inkml:trace contextRef="#ctx0" brushRef="#br0" timeOffset="89827">25691 12759 14439,'6'7'1549,"0"-2"-1143,-6-5 353,-5 51-787,3-29 0,1 2-1096,-2 13 0,0 1 1036,1-10 0,2-3-363,-1 9-140,1-3 591,-6-7 0,0 0 0,2-4 0,-8 11 0</inkml:trace>
  <inkml:trace contextRef="#ctx0" brushRef="#br0" timeOffset="90128">25554 13019 13768,'-1'3'943,"0"-1"-1067,21 1 0,20-2 0,-3-2 558,-10-2 0,1-1-858,-1 4 1,5 0-1,-1 0 1,-4-3 217,0-5 0,-5-2-51,0-3 424,-9-3 1,-4-2-160,-6 0 384,-3-8-322,-8 20 93,-5 7-155,2 4 272,-3 6 0,-1 4-50,-6 11 51,8-9 1,1 1-646,0 17-28,9-15-73,4 5-2445,21 4 2910,-3-19 0,0-1 0,10 12 0,0-14 0</inkml:trace>
  <inkml:trace contextRef="#ctx0" brushRef="#br0" timeOffset="90386">26128 13005 5462,'2'6'2279,"0"-1"211,-2-5-2273,-9 37-217,6-20-83,-3 9 0,2 0-259,3-14 1228,1 1-802,0-11 643,0-2-665,0-5-306,8-14 101,4-7-158,4-6 435,2 2-84,-7 14 1,1 1-126,6-8-329,1 2 1,0 1-2874,9-1 2457,-1-2 1,-12 15 0,-13 7 0</inkml:trace>
  <inkml:trace contextRef="#ctx0" brushRef="#br0" timeOffset="90631">26333 13005 9449,'-3'27'655,"0"-1"0,0 1 1,0 1-1,0 0 0,1-4 1104,4 3-2994,6 10 930,0-25 305,3-3 190,-9-16 17,11-7 91,-5-12-258,4 5 1,1-1-543,1-7 1,-1-1-34,-2 5 0,0-1-10,4-4 1,-1 2-391,1 1 165,-3 6 0,-1 0 770,2-5 0,-2 6 0,-6 9 0</inkml:trace>
  <inkml:trace contextRef="#ctx0" brushRef="#br0" timeOffset="90778">26634 13032 11437,'4'2'1638,"-3"19"0,-3 6-453,1-6-1545,-2 7 1,1 1-2193,1-7 2552,1-9 0,0-1 0,-1-10 0</inkml:trace>
  <inkml:trace contextRef="#ctx0" brushRef="#br0" timeOffset="91148">26566 12786 12764,'6'3'2748,"-1"0"-2171,-5-3-323,0 0-287,17 41 24,4-12-648,-7-2 0,3 0 599,-3-11 1,1-3 361,10 5-226,2-3 3,3-2-1682,-10-7 1,1-1 1511,10 1-154,7-2 173,-15-7 523,-3-2-898,2-11 241,-7 2 53,-1-7 338,-15-4 390,-9 12-319,-3-4-152,-6 18 194,-7 13-29,4 2 82,0 8 0,2 4-240,9-7 1,2 1 418,-4 4 1,3 1-612,4 9-2516,14-6 2385,-1-11-1257,20 3 9,-9-23 1,2-4-668,17-3 1946,-16-6 0,1-5 1,-4 3-1,0-2 1,-4 0-1,1 1 1</inkml:trace>
  <inkml:trace contextRef="#ctx0" brushRef="#br0" timeOffset="91546">27113 12896 9085,'4'6'3276,"0"-1"0,-20 27-3079,16-13-175,-8 3 1,0 1-21,11 7-10,-4-8-488,9 13 230,1-19 26,4 1 60,-1-13-24,1-7 103,-2-4-457,5-12 1,1-5 520,-2 6 1,0-1-320,2-7 0,0 0 590,-3 10 0,-1 3 1684,1 2-966,-7 25-633,-1 0-315,-5 6 0,-1 3-40,1 2-326,6 1 1,3-1 37,2-5 154,0-4 1,1-3-131,5-10 59,2-5 124,3-3 111,0-7-50,3-10 0,0-6 144,-9 7 1,-1-1-1263,9-8 1,-3-1 1213,-12 11 1,-2 2 65,2-5 804,-4 1-1408,-1-8-2779,-14 5 0,3 0 2457,-13 10 1,12 12 0,-1 0 0</inkml:trace>
  <inkml:trace contextRef="#ctx0" brushRef="#br0" timeOffset="91680">27714 13101 15604,'4'3'-3277,"-1"-1"3244,-19-5 1,-7-3 0,13 4 0,-9-3 0,-1 1 0</inkml:trace>
  <inkml:trace contextRef="#ctx0" brushRef="#br0" timeOffset="92121">22915 12390 14451,'5'5'3276,"-1"0"-1132,-4-5-1948,0 0-246,-38 22-225,15-10 1,-1 1-1365,-6 4 1,-1 0 1291,0-3 0,3 0-81,4 1-1126,-9 1-442,11 1 1461,1 0 1,0 0 0,2-3 0,-7 11 0</inkml:trace>
  <inkml:trace contextRef="#ctx0" brushRef="#br0" timeOffset="92315">22710 13183 17015,'-3'-4'273,"-17"9"1,-14 7 0,-5 4 0,9-3-775,6-2 0,0 1-155,-3 1 1,-7 2-1,-2 1 1,4 0 0,6-3-984,7 0 1,4-1 982,-9 4 1,3-1-1,8-5 1,2-3 0</inkml:trace>
  <inkml:trace contextRef="#ctx0" brushRef="#br0" timeOffset="97230">21124 11036 8472,'34'-6'468,"0"0"0,-6 1 0,5-1 0,2 0 0,1 0 0,-1 0 0,-3 0-1257,0 0 0,-3 0 0,0 0 0,4 0 798,-3 1 0,3-1 0,3 0 0,0-1 0,1 1 0,-2 0 0,-2 1 0,-4 0 18,11-1 1,-6 0-1,7 1 4,-11 1 1,3-1-1,4 1 1,1-1 0,0 0-1,0 1 1,-2 0-1,-3 1-8,2 0 1,-2 0 0,-2 1-1,2 0 1,1 0-169,3-1 1,3 0 0,1 0-1,-1 0 1,-2 1 0,-4 1 142,7 2 0,-4 1 0,-2 1-25,-2 3 0,-1 0 0,1 2-211,-3-1 0,1 1 0,1 1 0,0 0 229,5 1 0,1 0 0,0 0 0,-2 1 9,-4-3 0,-2 1 0,-1 0 0,0-1-1,6 2 0,-2-1 0,-2-1 15,3 0 0,-2 0 280,-9-3 1,1 0-233,12 2 0,-1 0 1058,0 0-1116,-15-3 1,-1 0 37,-1 0 1472,-5-1-1413,-4-1 3175,-4 0-2408,-2 0-275,-1-1-556,-1 0 859,0 0-905,-3 0-134,0 0 141,-3 0-88,-4 1 84,3 0 6,-4 0-8,5 0 5,0-1 3,0 0 0,2 1-5,-1-1-15,0 1-282,-2-1 125,1 0-349,-1 1 134,3-2-2776,-10 5 3168,-13 3 0,10-2 0,-6 0 0</inkml:trace>
  <inkml:trace contextRef="#ctx0" brushRef="#br0" timeOffset="99497">17569 14058 8903,'29'7'-453,"0"0"0,-1 0 0,-6-1 0,-14-3 0,-2 1 0</inkml:trace>
  <inkml:trace contextRef="#ctx0" brushRef="#br0" timeOffset="99765">17514 14318 11759,'-4'1'1106,"1"0"-1201,3-1 45,37-3-1589,-9 0 1,1 1 1065,2 0 0,1 0 977,8 2 1,-4 4 890,-13 15-721,1 1 184,-30 14-704,-14-1-1689,6-14 1,-1-1-130,-6 9-1513,4-10 2708,16-16 0,1 0 0,1-1 1</inkml:trace>
  <inkml:trace contextRef="#ctx0" brushRef="#br0" timeOffset="99881">17733 14468 8270,'7'2'3080,"-2"0"-2416,-5-2-502,0 0-1052,35 10-1487,-8-8 1721,6-2 1,-1-1-1,-7-1 1,1-9 0</inkml:trace>
  <inkml:trace contextRef="#ctx0" brushRef="#br0" timeOffset="100330">18007 14277 9609,'6'5'3276,"-1"-1"-1355,-5-4-1112,0 0-853,-6 32-214,1-2-1135,2-7 1,-1 0 874,1 9-568,4-9 550,1-9 592,7 2 347,7-14-139,0-1-110,9-12-154,-9 1-38,2-1 0,2-1-225,5-3-87,6-2-140,-16 9-555,-9 6 2604,-4 5-1923,-7 5-1275,-10 9 1,-3 3 1705,0 7 137,-4-3 1,0 0-16,4 4 292,2-8 1,-1 0 243,-7 9-414,10-12 0,0 1 413,1 2 0,2-2-674,0 0-148,-3 11-134,15-24 2699,9 4-2618,-3-5 151,15 1-28,-12-4 649,15 3-2,-4 7-471,5 14-148,-13-3-216,-2-6 1,0 0-457,-9-2-2605,27 4 2831,-10-23 0,0 7 1,-7-12-1</inkml:trace>
  <inkml:trace contextRef="#ctx0" brushRef="#br0" timeOffset="100704">18417 14468 12106,'6'-1'3276,"-2"1"-2236,-4 0-1250,-26 42-437,19-19 536,-8 2 1,3-2-131,12-8 70,2-11 82,0-3-421,3 0-209,1-7 584,0 1 62,-1-6 157,-3-1 42,-2 2 907,-3-8-559,1 10 105,-3-5-313,3 10 3,1 0-535,1 1 238,14-8-25,-1 3 0,11-7-79,5 2-145,-6 5-1362,7 0 1,0 2-1639,-8 2 1638,0 1 1,-4 2 1612,-15 6 0,-1-3 0,-2 2 0</inkml:trace>
  <inkml:trace contextRef="#ctx0" brushRef="#br0" timeOffset="100948">18526 14591 11544,'-7'4'3276,"1"-1"-3500,6-3-870,0 0 496,28-11-682,-13-1 1,1 0 709,7-4 1,-1 0-174,-5 1 1,-2-1 751,1-5 1362,-6 8-735,-5 6-1911,0 1 1900,-4 6-137,-1 0 419,0 5 252,0 2-927,0 9-125,0 2-1746,-3 18 1,0 2-1639,2-9 2660,-3 7 0,2-7 0,2-25 1,0-3-1</inkml:trace>
  <inkml:trace contextRef="#ctx0" brushRef="#br0" timeOffset="101180">18950 14250 14812,'4'6'963,"-2"0"-935,-2-6 42,0 0-361,-26 39-496,12-8-852,-2-4 1,1 0-557,5 5 940,4-13-1251,1 2 2506,1-7 0,2-2 0,1-8 0</inkml:trace>
  <inkml:trace contextRef="#ctx0" brushRef="#br0" timeOffset="101347">18909 14400 10317,'4'3'3276,"-1"0"-982,-3-3-2658,38 27-2779,-23-17 2853,8 6 1,-1-2-252,-9-10-1320,9-3-1034,1-15 2245,0 2 650,-10-4 0,-2 0 0,-4 5 0,1-4 0</inkml:trace>
  <inkml:trace contextRef="#ctx0" brushRef="#br0" timeOffset="101481">19182 14291 8455,'5'7'3276,"-1"-1"0,-4-6-2390,-8 27-1001,4-10-752,-3 11 1,0 2-123,2-4 259,2-6 1,0 0 729,-2 1 0,1-2 0,1-4 0,-4 14 0</inkml:trace>
  <inkml:trace contextRef="#ctx0" brushRef="#br0" timeOffset="101599">19114 14578 6683,'6'4'2766,"-2"0"-3004,-4-4-1705,0 0 538,-2 11 1405,0-8 0,0 8 0,1-9 0</inkml:trace>
  <inkml:trace contextRef="#ctx0" brushRef="#br0" timeOffset="103249">19032 14263 6344,'1'6'3276,"0"-1"-6,-1-5-1746,-11-5 627,-15 13-1642,2-4-41,-6 13 86,12 5-422,-1 5-314,18-8 0,2 1-62,-2 8 138,23-2-155,-5-16-13,3-4 0,3-2-286,6-7 0,1-2-158,-4 3 1,-1-1 672,2-6 1,-5-3 44,-9-4 1036,-3-15 498,-25 0-1274,4 2 102,-20 10-362,10 16-348,2 2 1,-1 1-1711,-15 6 283,-1-1-1502,15 6 3213,17-2 1,3-4-1,2 1 1</inkml:trace>
  <inkml:trace contextRef="#ctx0" brushRef="#br0" timeOffset="103481">19360 14154 15554,'4'0'3111,"-1"0"-2851,-3 0-341,-23 63-1558,15-45 1,0 0 817,0 9 1,0 5-1,1-4 796,0-7 0,2 0 189,3 12 0,3 1-1230,-3-6 1,1-2 413,-1 2 0,2-1-1870,5 4 2522,9-30 0,-6 2 0,5-7 0</inkml:trace>
  <inkml:trace contextRef="#ctx0" brushRef="#br0" timeOffset="103631">19360 14427 6444,'3'5'3276,"-1"-2"0,-2-3-883,7 2-5487,6 0 3086,12 1-398,-2 0 525,3-1-886,-9-1-2510,6 2 3081,-18 3 1,6-2 0,-17 2 0</inkml:trace>
  <inkml:trace contextRef="#ctx0" brushRef="#br0" timeOffset="103831">19059 14687 13432,'-19'30'655,"0"0"0,1-1 1,0-2-1,1 0 0,8-6-362,14-4-1007,19 8 8,-3-18 1,2-1 409,-1 1 1,0-3-571,5-4 0,-1-5 98,7-9 324,-17 5 0,2-1 31,5-6 0,3-2 0,-3 2 1,6-4-1,-3 0 0,1 0 1</inkml:trace>
  <inkml:trace contextRef="#ctx0" brushRef="#br0" timeOffset="104198">19497 14304 16147,'8'3'1185,"-2"0"-1636,-6-3 90,0 0-1227,56-1-51,-35 1 1,0 0-1,13 0 1,-1-1 1051,-3 1 0,-26 0 1,-3 0-1</inkml:trace>
  <inkml:trace contextRef="#ctx0" brushRef="#br0" timeOffset="104499">19497 14427 13637,'26'4'65,"0"-1"0,2 5 0,2 2 0,-7 1 134,-7 6 33,7 5 1,-4 3-85,-20-2 1,-5 0-1569,3 6 0,-1-1 312,-1-6 1,0-3-214,3 11 582,8-26 347,3-3 727,5-9 2941,1-11-828,-4 3-1362,-4-10-1066,-7 16-71,0-9-3226,-2-13 595,2 8 380,-2-8 2302,2 15 0,0 9 0,0 0 0</inkml:trace>
  <inkml:trace contextRef="#ctx0" brushRef="#br0" timeOffset="104982">19934 14345 13502,'4'8'2466,"-1"-2"-2998,-8 25-369,5-2 779,-2-8 0,2-1-200,5 6-617,6-18-83,7-4 958,6-10-208,-4-1-246,-3-7 9,-15 6 181,9 2 692,-12 1-1516,-5 13 1513,-5 2-814,-16 14 1055,5-1-47,-2 4-257,5-3 1,-1 2-215,6-4 0,0-1-119,-1 2 0,1-2-222,4 5-127,9-19 2651,1-2-3741,18 0 1312,2-5 156,10-1 1110,-7-4-1154,-3-2 2680,-5 4-1759,-4 5-622,-6 5-109,-6 7-170,0 5-833,0 3-2414,6-3 168,2-6 1830,7-8 296,1-8 983,4-5 0,1-1 0,-4 2 0,14-10 0</inkml:trace>
  <inkml:trace contextRef="#ctx0" brushRef="#br0" timeOffset="105182">20304 14496 18530,'32'1'-97,"0"0"0,0 1 0,1-1 1,-1 0-1,7 1 0,-2 0 1,0-1-997,-1 0 1,1-1 0,-5 0 398,-5 0 0,-3-1 117,0 0 0,-1 0-85,-3 0 0,0-2-977,1 1 1,-2-3 1548,6-12 1,-6 8 0,-13-5-1</inkml:trace>
  <inkml:trace contextRef="#ctx0" brushRef="#br0" timeOffset="105382">20823 14373 6630,'-2'-3'3276,"0"1"0,2 2 0,43 28-4361,-24-11 1087,8 2 1,-1 2 654,-12-1-464,-3 12-420,-18-7-355,-3 4-317,-15-12-997,-7-6-1381,10-2 0,-9-4 2457,11-4 1,8 0 0,0-2 0</inkml:trace>
  <inkml:trace contextRef="#ctx0" brushRef="#br0" timeOffset="115586">17569 15303 11829,'-1'-4'2302,"1"1"-507,0 3-1212,44-5-1676,-17 3 1,3 1 0,0 0 970,1-1 1,1-1-1,2 1 220,-3 1 1,2 0 0,2 0-1,-2 0 1,-3 0-431,3 0 1,-3 0 0,2 0 337,-1 0 1,2 0-1,0 0 1,-2 0 40,0 1 0,-1-1 0,1 0-70,1-1 1,0 1 0,2 0 0,1-1-384,0-1 1,2 0-1,0-1 1,1 1-1,-3-1 304,4 1 0,-2 0 0,0-1 0,3 0-39,-6 0 1,3 0-1,1-1 1,-1 0-1,-2 0 1,-4 0 26,5 0 0,-5 0 0,2 0 19,-1 0 1,1 0-1,0 0 1,-3 0-51,-2 1 1,-2 0-1,2 0-675,4 0 1,3-1 0,-1 1 0,-3 0-820,0 0 1,0 0 1442,1-1 1,1 1 0,-10 1 0,-16 1 0,-7 0 0</inkml:trace>
  <inkml:trace contextRef="#ctx0" brushRef="#br0" timeOffset="115819">18239 15521 13566,'5'4'1176,"-1"-2"-1172,14-1 0,6-1-389,2-1 0,4 0 560,-2 0 0,5-1 1,3 0-1,-1-1 0,-3 2-1217,7-2 1,-4 1 0,3-1 1041,-7 1 0,1 0 0,2-1 0,-1 0 0,-1 0-113,2 1 0,0-1 1,-1 0-1,-1 1-82,2-1 0,0 0 0,0 0 27,-1 0 1,1 0 0,1 0 0,-4 0-128,-1 0 1,-3 0-1,4-1 295,-2 1 0,4-1 0,1-1 0,-2 1 0,-4 0 0,4 0 0,-1 0 0,5-1 0,0 0 0,-1 0 0</inkml:trace>
  <inkml:trace contextRef="#ctx0" brushRef="#br0" timeOffset="116954">16776 16739 16702,'8'7'2187,"-1"-1"-1997,-7-6-190,0 0-25,43 1-119,-14-1 0,4 0 1,0 0-950,0 0 1,0-1 0,2 0 585,-4 1 1,3-1 0,-1 0 0,-2-1 143,-1 0 0,-3 0 0,2-1-730,6-2 1,1-1 0,-2 1-547,3 0 1,-1-1 1243,-6 0 1,0-1 0,-6 2 0,0-1-1,-3-1 1</inkml:trace>
  <inkml:trace contextRef="#ctx0" brushRef="#br0" timeOffset="122522">19018 16014 6017,'-2'-7'-166,"1"2"136,1 5 0,0 0 1</inkml:trace>
  <inkml:trace contextRef="#ctx0" brushRef="#br0" timeOffset="128590">21794 7439 10701,'-1'5'1599,"1"0"-207,0-5-1185,-37-26 322,9 9-484,4 1 0,-1 1-3322,-5-2 899,9 9 2277,-4-1 40,-3 0-57,-5 0 786,13 5 0,-3 0-693,-3-1 0,-3 0 0,1 0 26,-4 1 1,0-1-439,2 0 1,-2 1-1,2-1 459,1 1 1,1 1-300,-1 0 0,0-1 278,-1 1 1,0-1-4,-1 1 1,0 0 4,0-1 0,-3 1 27,3-1 0,-5 1 0,0-1 0,3 0 197,2 1 0,3 0 0,-3-1-227,-4 1 0,-3-1 0,1 0 0,3 0-21,5 1 0,2 1 1,0-1-1,0 1 1,-1-1-1,-3 1-373,0 0 1,-3 0-1,-1 0 1,3 0 363,-3 0 0,2 0 0,-5 0 31,9 1 0,-3 0 0,-2 0 1,-2 0-1,0 0 0,2 0 1,2 0-5,-4 1 1,3-1 0,0 1 0,-1-1 0,0 1 1,0 0 1,0-1-1,-2 1 1,1 0-1,1-1 1,2 1-179,-7 0 0,2 0 0,1 0 0,3 0 179,-1 0 0,3 1 0,-1-1 27,1 1 1,0-1 0,1 1-13,0 0 0,0 0 0,0 1 12,2-1 0,0 1 0,-3 0-5,2 1 0,-4 1 0,0 0 0,0 0 0,3-1-41,-5 2 0,2-1 1,-2 1 40,5-1 1,-2 1 0,-1 0-1,1 0 1,1 1-43,-2 0 0,1 2 1,1-1-1,1 0 19,-3 1 0,2 0 1,-2 1-2,3-1 1,-1 0-1,-2 1 1,1 1 1,1 1 0,0 1 0,-1 0 0,1 1 0,1 0 23,-2 3 0,1-1 0,1 1 0,-2 1-13,2-2 1,-1 0 0,1 1 0,0 0 0,2 0 6,-6 7 1,3 0 0,3-1 106,7-3 0,2-1 0,0 0-122,1 1 1,-1 1 0,1 0 51,0 0 0,1 1 0,0 1-22,0-1 1,1 0 0,-1 4-9,1 0 0,-2 3 0,0 1 1,1 0-1,1-2-24,-3 3 0,3-1 0,-2 2 0,3-4 0,-1 2 0,-1 1 0,1-1 0,3-3-11,0 0 1,2-2 0,0 0 30,0 0 1,0 0-1,1 0 55,-4 11 1,0 2 323,3-4 1,0 1 0,1 3-307,3-3 0,0 1 0,0 2 0,1-3-78,0-4 1,1-1-1,0 0 1,0 0 135,1 4 0,0 0 0,1 0 1,1-4-117,1 5 0,2-3-5,2-1 1,0 0-414,1 1 0,1-2 459,2-1 0,2 2 88,5 2 0,3 4 0,1-2-43,0-5 1,0-1 0,2 1-112,-3-3 1,0 0-1,1 1 1,0-3-287,4 1 1,1-2 0,-2-2 279,6 3 0,-1-1-4,1 0 0,1 0 49,1-1 0,1 1-52,-1-2 0,3 2-27,-3-4 1,4 1 0,0 0 0,-3-1-16,-4-2 0,-1-2 0,1 1 10,0-1 0,3 0 1,0 0-1,0 0 0,-3-2 11,-1-1 1,-1-1 0,0-1 143,5 1 1,1-1 0,0 0-147,0 0 0,-1-1 0,1 0-98,1 0 1,0-1 0,1 0 102,1 0 1,0-1-1,2 0 15,-5-1 0,2 0 0,1 0 0,0-1 0,-1 0 6,0 1 0,-2-2 0,1 1 0,3 0-29,0 0 1,4 1-1,2-1 1,-1 1-1,0-1 1,-5-1-5,2 1 0,-3-1 0,-1 0 0,2 0-3,0 0 0,2 0 0,0 0 1,0 0-1,-3-1 5,-1 1 0,-3-1 0,0 0 1,1-1-60,-1 1 0,1 0 1,0-1-1,-1 0 49,0 1 1,-1-1-1,1 0 1,4 0-101,1 0 0,4-1 0,2 1 0,0-1 0,-1 0 0,-3 0 105,2 0 0,-2 0 1,0 0-1,2 0-6,-2 0 0,3 0 0,1 0 0,0-1 0,-1 1 0,-1-1-44,0-1 0,0 0 0,-2 0 1,0-1-1,-2 1 21,0-1 0,-2 1 0,1 0 0,1-1 21,2 0 1,2-1 0,0 1 0,0-1 0,-3 0-77,-5 1 0,-3-1 1,1 0-1,3-1-55,2 0 0,3 0 1,2-2-1,0 1 1,-1 0-1,-3 0 134,3 0 1,-3 0-1,0 0 1,2-1 21,-4 1 1,3-1 0,0 0 0,0 0 0,-1 0 0,-4 1 15,8-3 0,-4 1 0,1-1 3,-2-1 1,2-1 0,0 0 0,-2-1 1,2 0 0,-3 1 0,2-2 179,-4 1 0,2 0 0,0-2 0,0-1-138,-3-1 0,2-3 0,-1 0 1,0 0-1,-3 1 32,5-3 1,-2 2 0,1-3-46,-4 3 1,3-3 0,0 1 0,-1 0 0,-4 1 34,1-1 0,-4 0 0,1 1-36,-1 0 1,1-1 0,1-1 60,-1-1 0,1-1 0,1 0 0,-2 0-57,1 0 1,-1 0 0,1-1-166,-3 2 0,1-1 0,0 0 0,1-2 270,-3 1 0,1-2 1,-1 0-1,0 0 1,-2 2-70,3-4 0,-2 3 0,1-4-9,2-1 1,1-4 0,0 1 0,-4 3 4,-5 6 1,-3 2-1,0-1 60,5-12 0,-1-1-42,-6 12 0,-1 0 0,0-1 204,-1 0 1,0 1 0,-2-4-216,-1 0 1,0-4 0,-1-2 0,0 1 0,-1 2-133,1-4 1,-1 2 0,-1-3 73,0 5 0,0-3 0,-1-1 0,0 1 0,-2 3-14,0-1 0,-1 4 0,-2-1 271,1-1 0,-2 0 0,0 1-269,0 0 1,-1 0 0,-1 0 18,0 1 1,-1 0 0,0 0 9,0 2 1,0 0 0,-4-2 30,-1 3 0,-3-3 0,-1 0 1,0 1-1,0 3-289,-4-5 1,0 4 0,-2-3 234,5 5 0,-1-3 1,-1 1-1,0 1 1,0 3 40,-4 0 0,-1 4 0,1 0-49,1 0 0,1-1 0,-1 2-45,-4-1 1,0 1-1,0 1 28,-1-1 0,-1 1 1,0 1 14,1 0 0,-1 0 1,-5 0-27,6 3 0,-3-1 0,-3 0 0,-1-1 0,2 2 0,2 0 3,-3 0 1,3 1-1,0 0 1,-4 0 22,2 0 1,-2-1-1,-2 0 1,-1 0 0,3 1-1,2 2-63,-1 0 1,2 2 0,2 1 0,-2-1 41,-1 1 1,-1-1 0,-1 1 0,0 0-24,-1 1 1,-1 0 0,-1 0 0,1 1 32,5 0 1,1 0 0,-1 1 0,0 0-1,0 0-48,-1 0 0,1 1 0,-1-1 0,-1 1 0,-5 0 54,10 1 1,-4 0 0,-2-1 0,-1 1 0,0 0 0,-2 1-1,2-1 1,0 0 0,1 1 0,3-1 6,-2 1 1,2-1 0,1 1 0,0 0 0,0 0 0,-1 0 0,-3 0-1,2 0 0,-2 0 0,-1 0 0,-2 0 0,0 1 0,0-1 0,1 1 0,1-1 0,2 1 0,3 0-7,-4 1 1,2 0 0,2 0 0,1 0 0,0 1 0,-1 0 5,0 0 1,-1 0-1,0 0 1,1 0 0,-1 1-1,0 0-5,1 0 1,-1 0-1,1 0 1,-1 1-1,1-1 1,-1 1 4,1 0 1,0 0-1,0 0 1,0 1-1,0-1 1,0 1-27,-6 1 0,2 0 0,0 0 1,-2 1-1,-3 2 22,11-2 1,-3 0 0,-1 1 0,-1 1 0,0 0 0,-1 0-1,1 1 1,0-1 0,3 0 0,1-1 8,-7 2 0,3 0 0,1-1 1,1 1-1,-2 0 0,-2 1 1,4-1 0,-3 1 0,-1 0 0,-1 1 0,0 0 0,1 1 0,1-2 0,3 1 0,2-1-4,-3 2 1,3-1 0,2 0 0,0 0-1,-2 2 14,3 0 0,-1 0 0,0 1 1,-1 1-1,1 0 0,0 0 1,2-2-2,-3 4 1,1-2-1,1 1 1,1 0 0,-2 2-8,0-2 0,0 1 1,0 1-1,-1 1 1,1 2-1,1 2-13,3 0 0,0 2 1,0 3-1,1 1 1,0 0-1,1 0 0,1-2 1,2-3 10,-1 1 0,2-2 0,1 0 0,0 0 0,-1 3-5,1-2 0,-1 3 0,-2 2 0,1 1 0,0-1 0,2-1 0,3-2 0,2-3 0,0 10 0,4-5 0,2 0 11,1 1 0,0 0 1,1 0-12,2-1 0,0 0 0,1 0 322,2 0 1,2-1 0,0 0-334,0-1 1,1-1 0,5 4 23,3-3 0,4 3 0,3 3 0,2-1 1,-2-1-1,-1-3-4,-1-2 1,-1-3 0,1 1 0,4 1 0,-3-2 0,4 2 0,1 1 0,2 2 1,0-1-1,0-2 0,-2-2 0,-1-3 34,4 0 1,-2-4 0,1-1 0,1 1-39,0 1 1,0 0 0,2 0-1,2 0 1,3 0-13,-5-5 0,3 1 0,3-1 0,1 1 0,0-1 0,0 1 1,0-2-1,-2 0 0,-3-1-21,7 3 1,-3-2 0,-1 0 0,2 0-1,3 0-104,-6-1 0,2 1 1,2 0-1,2 0 0,0 1 1,0-1-1,-1-1 0,-1-1 1,-1-1 51,5 0 1,0-1-1,-1-1 1,-1-2 0,-1 1-1,-1-1 25,2 1 1,-2 0 0,-1-1 0,1 0 0,2 0 7,-5-1 0,0 0 0,1 0 0,1 0 0,1 0 0,0-1 0,1 0-75,-2 0 0,0-2 0,2 1 1,0-1-1,1 0 0,-1 0 0,1 0 1,-1-1-1,-1 1 40,1-1 1,-1 0 0,0 0 0,-1 0 0,1 0-1,0 0 1,1 0 0,0 0 43,1-1 0,0 1 0,1 0 0,0 0 0,0 0 0,1-1 0,-1 0 0,0 0 0,0 0-30,-2-1 0,1 0 1,0 0-1,-1-1 1,1 0-1,-2 0 1,0 0-1,-2 0 1,-1 0 44,8-1 1,-4 0 0,-1 0 0,1 0-1,2-1 7,-5 1 1,1 0 0,1-1-1,1 0 1,-1 1 0,-2-1-1,-1 0 78,2-1 0,-4 1 0,1 0 0,0-1 0,4-1-44,-3 0 0,3-1 0,2-1 1,1 0-1,1 0 0,-2 0 0,-1 0 1,-3 0 48,5 0 1,-2-1 0,-2 1 0,1 0 0,3-2-35,-6 2 0,3-1 0,1 0 0,1 0 0,-1-1 0,-1 1 0,-2-1 0,-3 1 40,7-3 1,-4 0-1,-2 1 1,1-2 14,1 1 1,-1-1 0,0 0 0,0-1-20,-1 0 0,-1 0 0,1 0 0,-1-1 4,0 1 0,-1-1 0,0-1 1,-1 1-10,0 0 0,-2 0 0,2-1 0,1-2 83,-1-2 1,3-1 0,1-3 0,0 0 0,-2 1 0,-2 2-141,2-2 1,-3 2 0,-1 0 0,3-3 48,-3 3 0,3-3 1,0-1-1,0 0 1,-3 1-1,-2 2 106,3-5 1,-3 1 0,-2 0-79,0-1 1,-2 0 0,1-1-27,1 2 0,1 0 0,-1-6-29,-8 7 1,1-4 0,-1-3 0,0-1 0,-1-1-1,0 2 1,-1 0-50,0-4 0,-1 1 0,-1 0 0,0 0 0,1-3 19,-1 4 0,1-1 0,0-1 0,0-1 0,-1 1 0,-2 1 0,-3 2 6,-1-2 0,-3 1 0,-2 1 0,-1 2 1,1 0 21,-1 1 1,-1 1 0,0 1-1,-1-1 5,-1 0 1,0 0 0,-1 0 0,-1 0-6,1 0 1,-2 0 0,0 1 0,0 0 95,0 0 0,0 1 1,-2 0-1,-1-2-61,-1 0 1,-3-2 0,-1-1 0,-1-1 0,1 3 0,1 1-56,-1 0 1,1 2-1,-1 0 1,-1-1-9,1 1 0,-1-1 0,-2-1 0,0 0 0,1 3 0,0 3 94,-5-4 0,1 5 1,-1 0-104,-2 0 1,-1 0 0,-1 2-19,-1-1 1,-1 1 0,-1 0 2,-1 1 1,-1 0 0,-2 1-19,9 4 1,0 1 0,-3 0 0,-3-1-109,0 2 0,-4-1 1,-2 0-1,-2-1 1,0 1-1,1 1 1,3 0 142,-2 1 1,3 0 0,0 1 0,0 0 0,-4-1 5,4 1 1,-2 0 0,-1 0-1,-2-1 1,1 1 0,0 0 0,2 2-1,2 0-9,-4 0 0,2 2 0,2 1 0,-1 0 0,-4 1-18,6 0 1,-3 1-1,-1 0 1,0 1-1,-2-1 1,2 1-1,0 1 1,1-1 28,1 1 0,2-1 0,0 1 0,0 1 1,0-1-1,-1 1 0,-1 0 7,1 0 1,1 0 0,-2 0 0,0 0-1,-1 1 1,0 0 0,-1 1 0,-1 0-1,0 2-9,4 0 0,0 1 1,-2 0-1,-1 1 1,0 1-1,0 0 0,-1 1 1,1-1-1,0 1 1,0 0-1,2-1 0,1 1 1,1-2-13,-3 2 0,1 0 0,2-1 1,0 0-1,1 1 0,0-1 1,-1 1-1,-2 1 0,-2 0 9,4-1 1,-2 1 0,-2 0 0,0 0 0,-1 1-1,0 0 1,-1 0 0,1 0 0,-1 1 0,1 0-1,1 0 1,1 0 0,1 0-25,0 1 1,0 0 0,2 0 0,-1 1 0,1-1-1,1 1 1,-1 0 0,1 1 0,0-1 0,-1 1 0,0-1-21,-2 1 1,1 1-1,0 0 1,-1-1 0,1 1-1,-1 1 1,1-1 0,-1 0-1,1 0 1,0 1 0,0-1 8,0 0 0,0 0 0,1 0 1,-1 0-1,1 0 0,-1 0 1,1 0-1,-1 0 0,0 1 1,1 1-1,-1-1-76,0 1 0,0 0 1,-1 1-1,0 0 1,0 0-1,0 1 1,0 0-1,1-1 1,0 1-1,1-1 1,1 1-1,1-1-148,-4 3 0,1 0 0,2-1 0,-1 1 0,2 0 0,0-1 0,0 1 1,-1 0-1,1 0 67,-1-1 0,0 1 0,1 0 0,-1 0 0,1-1 0,0 1 0,0 0 0,1 0 0,0 0 21,0 1 1,1 0 0,-1-1-1,2 1 1,-1 0 0,1 0 0,1 0-1,0 1 175,-1 0 0,0 2 0,0 0 0,1 0 0,1-1 0,2-2 0,1-2 0,0 1 0,1-2 0,2-1 0,-1 2 0,-5 4 0,1 0 0,0 0 0,0 1 0</inkml:trace>
  <inkml:trace contextRef="#ctx0" brushRef="#br0" timeOffset="130322">11786 4335 11185,'32'1'441,"0"0"1,-5 0 0,2 0-375,-2-2 1,4-1 0,1 1 0,-1-1-1161,5 1 1,-1 0 0,7 0 835,-12 1 1,5-1 0,3 0 0,1 0 0,1 1-1,0-1 1,-2 0 0,-2 0 76,0 0 1,-2 0-1,-1 1 1,0-1-1,2 0 1,3 0 182,-3 0 0,2 0 1,3 0-1,0 0 1,1 0-1,0 0 1,-2 0-1,-2 0 0,-2 0-77,2 0 1,-2-1 0,-1 1 0,-2 0 0,1 0 0,0-1 63,1 1 1,1 0 0,-1 0-1,0-1 1,0 1 0,0 0-169,0 0 0,-1 0 0,0 0 0,0-1 0,0 1 0,-1 0 29,6 0 1,-2 0 0,0 1 0,2-1-1,1 0 149,-5 0 0,4 1 0,0-1 0,0 1 0,-1-1 0,-2 1 0,-5-1 0,11 1 0,-6 0 0,2-1 0,0 1 0,0 0 0,0 0 0,0-1 0</inkml:trace>
  <inkml:trace contextRef="#ctx0" brushRef="#br0" timeOffset="130541">11676 4526 8845,'38'-2'60,"-1"1"0,1-1 1,-1 0-1,1 0 1,-1 0-1,-3 1 1,2-1-1,0 0 1,2 0-1,0 0 0,0 1 1,-1-1-1,-2 0 1,0 0-368,5 0 0,-2 0 1,-1 1-1,0-1 1,1 0-1,3 0 322,-7 0 1,1 0 0,1 1 0,1-1 0,0 0 0,2 0 0,1 1 0,1-1 0,2 1-59,-10 0 1,2 0 0,1 0 0,1 0 0,1 0 0,1 1 0,1-1 0,0 0 0,0 1 0,-1-1 0,1 1 0,-1-1 0,-1 1-1,-1-1 1,0 1 0,-3-1 24,6 1 0,-1-1 0,-3 1 1,0-1-1,0 1 0,-1-1 0,1 1 1,0 0-1,2-1 0,0 1 0,3 0-44,-7 0 0,1-1 0,1 1 0,1 0 0,1 0 1,0 0-1,2 0 0,-1 0 0,1 0 0,-1 0 1,1 0-1,-1 0 0,-1 0 0,0 0 0,-1 0 1,-2 1-1,0-1 0,-2 0-125,9 0 1,-2 1-1,-1-1 1,-2 1-1,0 0 1,-1-1-1,1 1 1,1 0-1,0 0 1,3 0 167,-5-1 0,2 1 1,0 0-1,2 0 1,1 0-1,-1 0 1,1 0-1,0 0 1,-1 0-1,-1 0 0,-2 0 1,0-1-1,-3 1 1,-1 0-1,7 0 1,-2 0-1,-3 0 1,-1 0-1,0 0 0,1 0 1,2 0-1,-2-1 1,1 1-1,-1 0 1,1 0-1,-1 0 1,0-1-1,1 1 0,-1 0 1,0 0-1</inkml:trace>
  <inkml:trace contextRef="#ctx0" brushRef="#br0" timeOffset="131439">15150 4540 7949,'33'-5'68,"0"-1"0,1 1 0,-1 0 0,0-1 1,0 1-1,1 0 0,-1 0 0,-1 1 0,-2 0-69,9-1 0,-3 1 1,2 0 0,-6 1 0,0 0 0,3 0 0,6-1-253,-12 2 1,4-1-1,3 1 0,3-1 1,1 1-1,1-1 1,1 0-1,0 0 1,-1 1-1,-1-1 1,-3 1-1,-2 0 67,2-1 1,-2 1 0,-2 0 0,-1 0 0,0 0 0,2-1 0,1 1 0,2 0-68,-4 0 1,2 0 0,2 0 0,1-1 0,2 1 0,-1 0 0,1-1 0,-1 1 0,0 0 0,-1-1 0,-2 1 0,-1 0 0,-3 1 226,8-1 0,-1 0 1,-1 0-1,-3 0 1,-1 1-1,-2-1 1,-3 1-1,11-1 0,-5 0 1,1 1-1,-6-1 1,0 1-1,1-1 1,-1 1-1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4:43:55.3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8996 8478 12356,'6'7'2181,"-1"-2"-2029,-5-5 1676,0 0-1836,-27 35-1,9-16 33,-1 2 1,-5 5-1,-1-2 5,3-7 0,0-2 0,-1 0-1122,1 2 1,0-1 0,0-1 555,-12 6 1,2-5 298,-2-2-188,1-2-249,2-3-2602,-5 1 519,13-4 966,-2-1-1186,14-5 2978,5-5 0,4 3 0,1-4 0</inkml:trace>
  <inkml:trace contextRef="#ctx0" brushRef="#br0" timeOffset="237">8586 8588 10827,'-7'25'1638,"0"-1"0,-3 6-662,-3-1 0,-2 1-1526,-4-1 937,-1 2 72,-1-7 0,1-1-207,4 6-118,0-8 1,-1-3 64,8-4 311,7-2-510,-6-4 91,12-1-119,7 4 137,1-3-2056,12 7 1942,3-4-1163,-3-3 1,2 0 1136,-6-3 0,1 0-85,7 2 0,0 0-1056,-1-3 1,0 0-468,2-2 1,0 1 982,-5-1 1,-1 0-1,12-1 1,-27-1 0</inkml:trace>
  <inkml:trace contextRef="#ctx0" brushRef="#br0" timeOffset="3101">17638 4253 12140,'7'5'1241,"0"-1"-432,31-4-39,-5-3-472,-4 1 0,9-1 0,4-1 0,0 1 0,-5-1-1391,-1 0 1,-4 0 0,4 0 695,-5 0 0,3 1 0,2-2 1,0 1-1,-2 0 0,-4 0 620,7-1 1,-3 1 0,-1-1-245,2 1 1,0-1 0,0 0 8,-1 0 0,-1 1 1,4 0-213,-4 0 1,4 0-1,1 1 1,-1-1 0,-1 1-597,1 0 1,-1 0 0,0 0 0,1 0 304,-3 1 0,2-1 1,-1 0-1,-1 1 0,-2 0-22,3-1 1,-3 2 0,0-1 536,-3 0 0,1 0 0,-5 0 0,8 0 0,-9 0 0,0 1 0</inkml:trace>
  <inkml:trace contextRef="#ctx0" brushRef="#br0" timeOffset="6837">3076 15316 9340,'4'8'2002,"0"-1"-1277,-4-7-243,0 0-230,24 33-81,-9-18-586,2 7 0,2-1 704,1-5 103,-4-5 0,0 1-129,1-1 1,0 0-179,0 0 0,1-1-15,13 7 118,0-2 119,-6-5-205,3 0 0,2 0-122,-6-5 1,0-1-545,14 2 0,0-1 564,-11-2 0,0-2-5,10-1 1,-1-2 4,-14 1 0,2-1 24,6-3 1,5-1-1,-2 0 14,1-1 0,-1-1-37,-6 2 1,0 0 0,0-1 0,1-1 0,-1-1 0,-3 1 359,-5 1 1,0 0-430,13-6 1,1-2-10,-10 0 0,-1 0-110,-4 2 0,0 0 160,5-9 1,-3 0-125,-3-2 687,-7 8 1,-1-2-627,0-9 1,-3-1 109,2-8-1630,-3 6 0,-1 1 1745,-2-3-82,-2 1-354,0 1 301,-1 2 36,-1 1-16,-6 3 0,0-1-15,5 4 1,0 0-634,-6-5 1,-1 1 591,1-11 72,-4 11-28,-2-1-8,-2 2-154,1 2 1,-3 0 241,3 4 0,-1 0-70,-3-3 1,-1 1-19,5 6 0,0 2 294,-9-3-461,7 6 0,-3-1 244,-8-1 0,-3 0-77,-1 0 0,-2 0 794,1 0 0,1 2-794,6 2 0,1 2 56,-12-2-56,0 1-126,0 2 85,12 2 1,-3 1 5,3 0 1,-1 0-1,0 1-911,-6 0 1,-1 1 924,8 0 1,-1 0 0,2 0-62,-7 4 1,3 1 754,7-2 1,-2 1-669,-4 2 1,-2 1 0,0 2-4,-6 3 1,1 2-836,-1-1 1,2 0 850,3 2 0,3-1 133,-1 4 468,0 3-482,5 1 0,1 4-17,3-3 1,2 2-68,-4 4 0,1 1-53,7-4 0,3-2 39,4-6 1,1 0 48,-1 8 0,2 3-111,0 7 1,2 2 65,4-9 1,0 1 0,1-1 801,0 7 1,4 0-846,6 0 0,2-3-48,6-2 18,-4-12 0,3 2 1,3-2-93,0-4 1,3-2 0,0 0 557,-2 1 0,1 1 1,0-3-534,2-1 0,0-1 0,-1-3-150,-2-2 1,-2-2-90,0 0 0,2 0-757,4-2 1,2-1 0,0-1 746,4-3 0,0-1 0,2 3 0,-2-1 0,-2-6 0</inkml:trace>
  <inkml:trace contextRef="#ctx0" brushRef="#br0" timeOffset="11739">4033 15357 10956,'13'4'1293,"-3"-1"-181,-10-3-350,0 0-563,21 0-20,-12 0-36,17-1 117,-14 1-109,-2-1 37,10 0-3465,1 0 3072,-1 0 205,2 0-886,-6 1 832,-6 0 55,9 0 1,1 0 7,-2 0 26,2 0 0,1 0-222,-3 0 195,-2 0 57,7 0-4,-7 0-22,18 0 107,-9 0-85,6 0 12,-6 1 50,3-1-44,-6 1-56,7 0 1,2 0 13,-1 1-425,-3 0 0,-1-1 388,-1 0 0,13 1 8,-8-1 172,0 0 0,2 0-133,-10 0 1,-1 0-14,6 0 0,-1 0-805,11 0 768,-12 0 0,-1-1 679,-1 1-675,0 0 1,0 0-64,-4 0 845,5 0 1,-2 0-790,-10 1 182,17-1-142,-11 0 1542,20 1-1542,-6 0-40,1 0 6,-2 1 3,-18-2 142,17 2-97,-5-1 5,5 0-53,-5 0-3,2-2-33,-7 1 60,5-1 0,0 0 23,5 1-44,-8 0 0,-2 0 61,3 0 1201,-6 0-1293,0 0 28,2 0 0,2 0 13,3 0 0,2 0 24,-1 1 0,0-1-54,7 0 0,-3 0-1702,0 1 1689,8-1 32,-15 1 1,-1-1 70,17 1-341,-16-1 1,0 0 261,11-1 325,1 1-333,-3-1 0,1 0 59,-3-1 0,0 1-796,4-1 1,-2 1 688,7-2 62,-14 1-782,-2 0 785,-1 1 431,18-1-446,-6 0 11,-13 1 0,-1-1-19,9 1 70,1 0-47,-5-1-30,3 1 1,2 0 12,-7 0 0,-1 0 1186,6 0 0,-1 0-1170,-6 0 1,0 0 0,0 0 0,2 0 1,12 2 0,1-1-1,-4 0 0,-1 0-972,5 0 0,-3 1 1008,4-1-1651,-1-1 1612,-9 0-199,1 0 0,1 0 199,11-1 0,-16 0 0,0 1 8,11-2 0,3-1-2,-8 1-64,2 1 1,2-1 58,-9 1 1,0-1-454,5 1 0,0 0 455,-8 0 0,1 0 29,1 0 0,0 1 1627,14-2-1666,1 1 0,1 0 5,-11 0 1,-1 1 435,7-1 0,-2 1-434,-7 0 0,-1-1 30,1 1 1,0-1 227,-6 1 1,1-1-267,6 1 1,3-1 0,0 1 30,10-1 1,-1 1 787,0-1 1,0 1-795,-9 0 1,1 0 0,-4 0-61,-6 0 0,0 0 57,5 0 0,3 0 0,0 0 35,10 1 0,0-1 150,-2 0 1,1 0-202,-9 1 0,1-1 0,0 0 10,4 1 1,0-1-1,-1 0-19,-1 1 0,-2 0 0,2-1-848,1 1 0,0-1 0,-1 1 898,3 0 1,-2-1-40,-3 1 0,0 0 238,-4-1 1,2 1-238,3-1 0,4 1 0,-3 0 0,1 0 1,-1-1-1047,7 1 1,-1 0 1046,-10-1 1,-3 1 14,10-1-1160,1 1 1143,0-1 72,-3 0 0,3 0-72,-4 0 0,1 0-392,-2 0 0,2 0 1,-2 0 391,1 0 0,-1 0-2,-2 1 1,0-1 192,-8 0 0,-1 1-191,19 0 29,-10 0 1,0 0-33,-6 0 1,-1 0-35,8 1 1,-2-1-223,11 2 259,0-1 3,-2 1-3,0 0 641,0-1-669,-5 1 0,2-1 67,2 1 1,0 0 412,0-1 0,-1 1-452,-2-1 0,-3 0-8,3 0 8,1-1 842,-6-1 0,3 1-842,0-1 0,1 0 3,-1 0 0,0 0 0,-3 0 0,-4 0 2,2 0 4,0-1-7,-1 0-17,-2-1 0,1-1-30,6 0 14,-9 0 0,-1 0-39,7-1 0,-9 1 62,11 0 2719,-7 0-2752,-1 0 1,2 0 31,3 0 1,0 0 8,0-1 0,0 1-13,-1 1 1,-2-1 12,-3 1 25,9 0-19,-10 0-6,19-1 737,-14 1-737,7 0-3,-9 0-3,3 0-39,2 0 37,2 0-62,1 0 64,2 1-7,-3 0 1,2 0 13,-4 0 1,-1 1-1096,6 0 0,-2-1 1094,-7 1 0,-2 0 26,6 0-1527,-1 0 1501,-1 0 18,-5 0 1,1 0-42,13 0 26,5-1 331,-13 0-272,-1 0-62,-7 0 2355,9-1-2203,-9 1-144,-5-1-8,-3 1 2019,-9 1-5296,0 0 14,-5-3 3263,-8-3 0,5 2 0,-4-2 0</inkml:trace>
  <inkml:trace contextRef="#ctx0" brushRef="#br0" timeOffset="25990">12538 15015 9934,'6'5'1836,"-2"-1"-1833,-4-4 1366,103-4-4646,-66 2 2972,0 0 0,7 0 0,-10 0 241,-13 0 902,-3-1-1515,1 1-323,-10 1 575,1 0-788,-15-1 1213,-16-2 0,10 3 0,-8-3 0</inkml:trace>
  <inkml:trace contextRef="#ctx0" brushRef="#br0" timeOffset="26243">12620 14920 6364,'-9'-8'3138,"2"1"-1516,7 7-1222,0 0-310,-35 2-15,20 3-74,-6-3 1,-1 3 184,4 8 0,3 1 61,-4 2-130,-9 9-55,22-17 2,3-4-58,3-3-124,6 3 202,8 7 62,1 0-146,1 5 0,7-5-73,-7-1-16,11 0 89,5 1 0,-1-1 0,-9-2 0,3 0 0,1-1 0</inkml:trace>
  <inkml:trace contextRef="#ctx0" brushRef="#br0" timeOffset="37432">3787 14838 6400,'3'5'1114,"-1"-1"600,-2-4-1540,-5 31 108,3-19 57,-4 25 753,0-14-837,1-7-157,-3 12 132,3-10-222,-1 2 40,1-1-46,-1 1 4,1 0-129,-3 11 123,3-12-53,-1 7 50,3-15-129,2-2 40,-1-2-17,1-1-82,0-1-472,1 0-65,0-3-230,0 0 283,1-6-148,0-2-207,2-19 1030,-2 8 0,1-4 0,-1 13 0</inkml:trace>
  <inkml:trace contextRef="#ctx0" brushRef="#br0" timeOffset="37932">3746 14947 6994,'1'3'1414,"0"0"-381,-1-3-1039,20-28 6,-18 19 3,13-7 0,-1 1 190,-11 11-95,13-1-98,-10 3-6,3 1 12,-5 1-6,-1 0 0,0 0-31,1 1 28,-1 0 6,0 3 95,1 6-5,-2-1 52,-1 6 37,-1-4-45,-2 1 9,-1 2 254,-5 4-226,-6-1-129,10 0-45,-9-5 45,13-4-1,-13-1-32,9 0-12,-9-1-96,10 0 379,-14-1-210,8-2-73,-4-1-3,9-2 9,0 0 19,2 0-25,1-2 109,4 1-207,-1-1-59,2 2-13,-2 0 170,0 0 8,1 0 191,0 1 193,10 11-291,1 3-101,2 6 64,-2-2-64,-4-4-8,0 0-29,1 0-24,-2-2 44,5 7 17,-6-8 0,2 4-126,-5-10 70,-2-2 3,0-1-211,-1-2-829,-1-1 1,0 0 0</inkml:trace>
  <inkml:trace contextRef="#ctx0" brushRef="#br0" timeOffset="39934">3733 15494 11096,'7'5'103,"-1"-1"-103,-6-4 9,0 0-71,-6 36 51,5-21 12,-2 9 1,0 0 34,2-13 37,0 2 128,0-10 79,1-2-352,-1 0-74,5-6-44,0 0 80,5-7 110,-1-2 0,3-3 31,1-2 0,0 0-454,4-5 420,-3 6 1,-1 1-54,-5 2-34,10 2-63,-8 1 44,10 1-9,-6 1-1951,8-3-921,-7 6 2990,1-1 0,-11 7 0,-4 1 0</inkml:trace>
  <inkml:trace contextRef="#ctx0" brushRef="#br0" timeOffset="43181">12797 12513 12174,'1'6'1392,"-1"-2"-689,0-4-703,-9 31-28,6-13 25,-2 16 0,0 3 3,3-15 0,0 0-1366,0 5 1,0-1 1368,-4 9-3,-1-14-226,1-1-177,-2-2-113,1-3-2761,-4 5 3077,5-9 0,-1 1 0,6-9 0</inkml:trace>
  <inkml:trace contextRef="#ctx0" brushRef="#br0" timeOffset="43381">12866 12677 11457,'5'5'627,"-1"-1"-473,-4-4-255,47-10-406,-23 4 202,6 0 0,3-1 305,-8-1 0,-2 2 0,-3 0 0,12-4 0</inkml:trace>
  <inkml:trace contextRef="#ctx0" brushRef="#br0" timeOffset="43922">13180 12472 12512,'5'2'1605,"-2"-1"-1145,-14 34-1866,6-13 1406,-2 4 0,0 1-72,4 6-7,0-1 43,1 0-1603,1-8 1,-1 0 680,0 4 1194,-1 9-622,1-25-31,1-3-118,0-3 340,0-3-561,1-1 2090,-1-7-1706,1-3 372,-1-7 145,1-4 485,3-13-285,1 5 589,4-9-360,4 9 0,1 1-501,3-3-963,-2 4 1,0 3 934,0 8-36,-1 4-1,-1 3-8,0 3 263,7 6-72,-8 4 72,3 6-45,-11 3 443,-4 11 163,-16 4-635,7-9 0,-3 0-166,-7-5 1,-1-2 21,1 10-45,-6-11 3,24-9 3,-5-1 1781,6-3-1563,1 0 81,2 3 331,4 5-564,2 2-72,3 5-123,14 9-619,-3-3-466,5 3 351,-8-8-423,-9-9-184,-2-1-205,-3-3 1669,-1-4 0,-2 0 0,0-1 0</inkml:trace>
  <inkml:trace contextRef="#ctx0" brushRef="#br0" timeOffset="44230">13372 12280 9805,'8'4'8,"-1"-1"311,-7-3-137,0 0-182,2 34 82,-3-21-28,1 8 1,0-2 127,-4-11 381,0-3 727,-1-1-604,3-2-574,-1-1-338,2 0 153,-4 0 73,12-1 117,-1 4-114,9-2-3,2 1-45,1-2-487,-3 0-266,5 0-431,-7 0 409,8 1 1,-12-1 0,4 1 0</inkml:trace>
  <inkml:trace contextRef="#ctx0" brushRef="#br0" timeOffset="46080">10555 14099 7148,'-2'-3'1817,"0"1"924,2 2-2587,-34-23 8,20 13-140,-5-3 1,-2-2 702,-2-8-599,8 5-1522,-10-11 1542,11 8-152,0-1 12,-1-3 367,0-2-373,-1-1 95,2-1 0,0 0-398,6 10 1,-1 1 356,-4-11 1,1 0-55,1 0-19,5 8 1,0-1 18,-2-11-22,2 11 0,2-1-114,0-8 0,1 0 427,-2 10 1,0 0-292,2-12 0,0 1 3,-3-3 44,6 2-2823,0 2 2779,0 3-3,0 2 576,7 2-571,-2 3 1,1 0 55,8-6-103,0-3 0,1 1 40,2 3 0,-4 6 1,2-1-58,4 1 0,1 2 361,6-7-324,-5 6 0,0 1 19,3 0 0,-5 0-53,11 1 53,-10 1 0,11 1-21,-9 3 1,2-1-19,-4 3 0,1 0 42,4-1 0,0 0 7,0 1 0,-1 3-7,6-1-25,-9 3 1,-1 0 3287,9 0-3283,-7 2 1,1 1 23,1-1 0,1 1-236,0 0 1,1 0 224,8 1 0,-1 0-531,-13 0 1,1 1 537,6-1 0,0 1-2543,10 0 2675,-3 2 0,0 1-332,-13-1 1,1 0 225,10 3 1,0 0 23,-8 2 1,-3 0 2,13 5-53,-13-3 0,0-1 264,6 6-239,-8-4 0,1 2-7,0 1 1,1 1-462,0 0 1,-1 0 443,0 1 1,-2-1 4,7 9 1374,-1 2-1374,-1 1 546,-3 1-548,-7-7 0,0 1 14,-1 2 1,-1-1-362,0 1 1,0 0 370,-2-2 0,-2 0-19,3 7-4,-3 0 1,0 1 52,-2 4 1,-2 1-32,-1-14 0,0 0-27,1 14 0,-2 0-3,-1-3 0,-1 0 3,-2 1 8,-2 0-8,-3 0 22,1-9 1,-1 1 5,-2 1 0,-1 0-25,1 0 0,-2 0 51,-1-2 1,0 0-2,-7 8 118,-2 0 70,-1 0-94,1-5 0,-3 1-133,4-5 0,0 0 265,-5 4 0,0-1-261,6-7 1,1-2-16,-9 5 53,-1-1-56,-2-1 0,-1-1 18,-2-3 0,-1-2 4,11-5 1,1 0-23,-1-1 0,-2 1 0,0-2 395,-6-2 0,0-3-377,7 1 0,0-1-665,-8 0 1,0-1 646,11 0 0,-1-2-6,-4 0 0,-3 0 1,3-1-86,0 0 0,1 0 11,-1 0 1,-2-1 0,4 1-127,5 0 0,1-1-488,-7-1 0,0-2-466,2-2 0,-2-1 1160,-7-10 0,2 0 0,-2 0 0,19 6 0,-1 1 0</inkml:trace>
  <inkml:trace contextRef="#ctx0" brushRef="#br0" timeOffset="47201">15505 13306 5376,'3'5'230,"-1"-1"2342,-2-4-2507,-45 21 269,17-8 1,-1 1-403,5-3 1,-1 0-1,1 0 375,-11 4 0,2-1 429,5-3 1,3-2-505,4-1 1,2-1-82,-6 2 0,0 1 129,4-2 0,2 0-173,-14 7-80,4-2-122,13-4 1224,12-6-1465,3-1 202,3 0 52,5 1 33,12 3 0,4-1-12,12 1-297,-5 0 0,3-1 250,-9-3 1,-1-1-54,2 0 0,1-1-545,11 1 1,1-1 471,-11-1 0,1 1-83,1 0 1,2 1 0,-4 0 134,6 1 58,-11 1 1,-5 1-157,-12 5 34,-18 12 355,-2-2-50,2-5 0,-4 1 274,-4 1 0,-3-1 0,2 0-794,0 0 0,-2 0 615,0 0 0,-2 1 0,2-2 35,4-2 0,1-2 41,1 0 0,-1 0 556,-3 3 0,0-1-484,-7 5 351,10-5 0,2-1-970,5-3 281,6 1 27,14-6 1542,8-1-1533,7-1-37,8 1-169,-6-4 1,4 0 0,-3-1-3,-2 0 0,0 0 21,6 0 1,3-2-1,-3 1-329,-10-1 1,0 0 515,18-4 0,-2 0 0,-7 1 0,-7 1 0,-1 0 0</inkml:trace>
  <inkml:trace contextRef="#ctx0" brushRef="#br0" timeOffset="47437">15860 13470 15655,'8'34'-220,"0"-1"1,0 1-1,-3-6 1,1-2-1,2-3 55,6-6 0,2-3-912,6 3 564,-1-3-800,7 1-1964,9-8 3019,-5-8 1,-6-1 0,-15-6 0</inkml:trace>
  <inkml:trace contextRef="#ctx0" brushRef="#br0" timeOffset="47680">16229 13470 9897,'5'7'2599,"-1"-2"-2165,-4-5 345,0 0-653,-3 26-37,3-11-1728,-2 6 1,2 0 1481,2-2-418,9 14 348,-3-18-87,7 7-176,-5-13-42,1 0-196,-1-2-244,1-1-232,-1-2 1204,3-1 0,-7-2 0,2-1 0</inkml:trace>
  <inkml:trace contextRef="#ctx0" brushRef="#br0" timeOffset="47986">16407 13511 15377,'-11'27'143,"0"1"1,0-1 0,0 0 0,-3 7 0,0 0 0,2-4-1635,3-5 0,0-3 1552,-1 3 1,0 0-62,0-1 0,0 1-3,0-1 1,0 0-52,0-2 1,1 1-101,-3 6 0,0 1-55,1-3 1,1 0 93,0 0 1,1-2-105,1-4 1,2-3-356,0 3 679,-5-5-1405,13-4-444,-8-4 1158,11-5 1,-5-2 0,0-2-1</inkml:trace>
  <inkml:trace contextRef="#ctx0" brushRef="#br0" timeOffset="48332">16462 13634 8676,'5'4'1182,"0"0"700,-5-4-1818,0 0-210,56-6 32,-20 0-22,-1 2 0,0 0-1030,-1-4 983,-19 5-772,-2 0 955,-9 0 0,-2 2 0,-1 0 0</inkml:trace>
  <inkml:trace contextRef="#ctx0" brushRef="#br0" timeOffset="48573">16858 13497 13246,'9'3'1725,"-3"0"-1974,-6-3-64,14 33 52,-6-16-54,8 11 0,1-1-119,-1-8-1147,9 6 900,-11-16-262,-1-4 5,-2-1-129,0-3-27,0-1 1094,1-7 0,-6 5 0,1-4 0</inkml:trace>
  <inkml:trace contextRef="#ctx0" brushRef="#br0" timeOffset="48800">17132 13470 11840,'2'5'3084,"0"-2"-2869,-20 31-1346,5-15 0,1 1 1211,-1 10 0,0 0 30,-1-3 1,-1 2 54,5-2 0,-1 2 1,1-1-166,-1-1 0,-1 0-3,0 0 0,-1 3 0,1-4-1,3-5 0,1-1-293,-3 6 0,0 0 92,3-8 1,1 0-37,-1 4 1,0-1-3037,-2 13 1821,6-16 521,-1 4-963,5-18 1898,0-2 0,0-1 0,0-1 0</inkml:trace>
  <inkml:trace contextRef="#ctx0" brushRef="#br0" timeOffset="49039">16776 13347 12445,'4'6'406,"0"-1"-406,-4-5 381,0 0-3658,46-17 2628,-16 8 650,3-3 1,4 0-163,-10 5 0,0 1 1,-2 1 158,0-1 1,0 1-2,12-3 0,0 0-853,-12 5 1,-4 0-136,5-1-238,6 1-496,-28 2 1725,9 1 0,-14 0 0,10 0 0</inkml:trace>
  <inkml:trace contextRef="#ctx0" brushRef="#br0" timeOffset="49280">17378 13265 13047,'9'2'407,"-2"0"-46,-7-2-114,18 61-3524,-10-27 2481,-1-8 1,2 4-1,-3-2 796,-2 4 0,-1-3-467,-1-5 0,-1-1 548,-1 8 0,-1-1-181,-1-10 1,-3 1 403,-7 13 0,-3 1-475,2-8 0,-2 0 127,-1 5 1,-2-1-22,3-10 1,0-2-883,1-3 947,-8-4 0,16-8 0,-4-7 0</inkml:trace>
  <inkml:trace contextRef="#ctx0" brushRef="#br0" timeOffset="49601">17569 13361 10690,'2'3'725,"0"-1"-728,-2-2-61,42-23 61,-23 15-202,12-6 1,0 3-1222,-15 10 1426,3 3 785,-16 4-376,-5 2 618,-13 11 23,-11 5-759,7-8 1,-1-1-505,3-2 1,1-1 313,-13 9-3,16-10 663,3-1-716,3-2 196,5 1 27,9-1-44,1-1 59,9-1-34,10-4-195,-4 0 585,11-1-889,-8-4 1,0-1-330,7-1-313,-6 0 0,-2-1-805,-1-1-1580,1-3 2463,-14 2 1,0 1-1,-11 3 1</inkml:trace>
  <inkml:trace contextRef="#ctx0" brushRef="#br0" timeOffset="50127">14589 13087 11580,'10'4'2621,"-2"-1"-2169,15-3 1,4-1-221,9 1-1166,-10-1 1,4 1 0,-1 0 1113,4-1 1,0 1 81,-8 0 0,0 0 1,5 0-152,-1 0 1,4-1-1,4 1 1,0-1 0,1 1-1,-1 0-532,0-1 1,0 1-1,0-1 1,0 1 0,1-1-1,1 1 407,-6 0 1,1-1 0,1 1 0,0-1-1,0 1 1,1-1 0,0 1 0,0 0-101,0-1 0,1 1 0,0-1 0,1 1 0,0-1 0,-1 1 0,0-1 0,-2 1 0,-2-1 65,4 1 1,-3-1-1,-1 1 1,0-1-1,0 1 1,3 0-130,-4-1 0,0 1 1,2-1-1,0 1 1,0-1-1,1 1 1,0-1-1,1 1-48,-1-1 1,2 0 0,1 1 0,0-1 0,0 0 0,0 0-1,-2 0 1,0 1 0,-3-1-57,2 0 1,-1 0-1,-3 1 1,1-1 0,1 0-1,2 0 142,-1 0 1,4 0 0,1 0 0,1 0 0,-1 0-1,-2 0 1,-3 0 0,-3 0-36,11-1 1,-5 1-1,-1-1 36,1 0 0,1 0 0,-2 0 120,-6 0 1,-2 0-1,1 0 19,0 0 0,-1 0 0,0 0 109,5 0 1,2-2 32,-5 2 1,2-1 0,-2 1-143,-3 0 0,-1 0-23,11 0 1,-2 0 748,-7 2-2048,4 2 73,-10 1 382,2 2 867,-13 2 0,-5-4 0,-3 0 0</inkml:trace>
  <inkml:trace contextRef="#ctx0" brushRef="#br0" timeOffset="50834">15669 12185 9511,'1'6'2268,"-1"0"-1663,0-6 2416,0 0-3021,-11 1 82,-21 9 16,-4 0-68,11-2 1,-3 2 131,3-1 1,-2 1-1,2-1-769,-2 0 1,0 0 677,-10 5 1,2-1-72,9-2-45,7-2-500,11-3 234,1-1-132,4-1 256,18 3 178,0-2 1,19 5-543,-2-5 498,-3-1 0,1-1-898,-5 0 1,-1-1 803,8 1 0,2 1-1077,2 2 1,-2 0 1147,-14-2 0,-2 1-365,9 2 1,-6 1 529,-13 1 321,-6 2-133,-22 12-167,-2-2 118,0-4 1,-5 3 0,2-2 522,2-3 1,1 0-666,-1 1 0,-3 1 0,4-1 37,3-4 0,3-1 98,-15 10-78,5-3-73,7-3 2148,4-3-2685,7-2 324,10-1 1924,0-2-1784,21-2-120,16-3-73,-17-2 0,1-2-149,6 0 0,2-2-448,1-3 0,4-2 1,-2-1-301,-7 3 1,-2-1 0,3 0 719,1 0 1,2-1 0,-1 1-1,-4 0 1,-1 0 0,-4 1-1,10-2 1</inkml:trace>
  <inkml:trace contextRef="#ctx0" brushRef="#br0" timeOffset="51232">16092 12308 14166,'0'37'-76,"0"1"0,3-10 1,1-1-1,2-4-103,13 6 341,-7-11 0,3-2-626,2-4 1,0-3 306,4 1-249,10-2-2871,-6-27 698,-2-4 1813,-6-1 0,1-2 871,-7 6 0,-1 2 138,-1-1 0,-1 3 375,0-1 38,-6 10 584,0 4-770,-2 1 2806,0 2-2495,0 8-381,0 2-123,0 11-97,-3 5-553,-1 7 422,1-15 0,-2 2-1367,-3 11 0,-1 2 1300,0-3 0,-2 2 1,0-2-7,3-4 1,0-1 0,-1 0-392,-1 3 1,-1 1 0,1-4 320,2-5 1,1-4-629,-7 16 6,3-5-134,2-5-2143,2-2 2993,-3-9 0,6-2 0,-2-8 0</inkml:trace>
  <inkml:trace contextRef="#ctx0" brushRef="#br0" timeOffset="51482">16585 12499 14501,'6'2'680,"-1"0"-811,-5-2 201,0 0-319,54-5-3028,-25 2 3161,7-1 1,2 0-548,-13-1 1,-3 1-1493,12-2 408,3-3 1215,-18 2 1,-10 4-1,-3-1 1</inkml:trace>
  <inkml:trace contextRef="#ctx0" brushRef="#br0" timeOffset="51881">16926 12321 11415,'8'1'1587,"-2"0"-1332,-6-1-272,20 49-72,1-26-602,-6 6 1,1-2 690,10-13 282,-9-10-481,-2-1 26,-1-4-71,8-12 146,-9 2-75,6-12 10,-10 7-181,0-1-57,5-9 393,-3 6 57,0 2 0,0 0 788,-1 1 724,3-2-1010,-10 14-29,-2 4 55,-1 1 279,-2 27-786,-1-7 0,0 1-517,-1 6 1,1 2 444,0-1 0,0 1 0,0-2-1549,0 1 0,1-2 1510,0 9 0,-1 1 33,1-8 1,0 0 0,-1-1-983,-2 4 0,0-1 990,-1 7 0,-1-2-102,0-14 1,-1-4-23,-4 3-413,1-4 96,-1-2 441,-8-6 0,12-3 0,-6-3 0</inkml:trace>
  <inkml:trace contextRef="#ctx0" brushRef="#br0" timeOffset="52187">16981 12212 12454,'5'-4'344,"-1"1"108,1-16 1,0-4-453,3 2-665,0-6 1,0-1 647,3 3 412,-1 0-298,-4 6 0,0-1 188,2-5 298,-1-3-396,-5 20 18,-2 6-648,1 2 362,3 3 39,5 8-22,3 1 10,1 7 596,-3-2-774,2 1-129,0 1-66,-5 0-1053,6-3 1,2-1-162,-5 4-1636,16 7 2858,-18-17 1,-4-5 0,-1-1 0</inkml:trace>
  <inkml:trace contextRef="#ctx0" brushRef="#br0" timeOffset="52452">17569 11966 13386,'17'32'50,"-1"-1"0,-5-4 0,-1 4 0,-1-1 0,-2-2-1504,-4 5 1,-2 0 1455,4 3 0,-1 3 0,0-3 2,-3-1 0,-2-3 14,0 1 0,-3 0 98,0-3 1,-2 0 0,0-1-19,-5 4 0,-4-1-27,-1-4 1,-4 3-1,-1-1 1,1-4-197,-4 1 1,-1-2-133,0 0 0,-4 2 1,2-5-340,2-6 1,0-3-498,2-2 1,-2 0 0,1-1 611,-11 1 0,2-2 0,6 0 0,2-1 0,-8-3 0</inkml:trace>
  <inkml:trace contextRef="#ctx0" brushRef="#br0" timeOffset="52834">16106 11897 8420,'4'3'3276,"-15"31"-1875,3-9-1204,-2 2 0,0 3-95,4-7 1,1 0-60,0 2 1,1 3 31,1 4 1,1 5-1,0 2 1,0-5-102,1-6 0,1-3 0,0 3-123,-1 6 1,1 4 0,0 0-1,2-4-144,3-5 0,1-2 0,0-2-12,2 4 0,1 0-108,2 7 0,5 0-680,2-10 1,4 0 0,1-3-1,-1-5 1,0-2 0,1 1 623,8 3 1,1 1 0,-2-5 0,-4-3 0,-2-5 0,6-4 0</inkml:trace>
  <inkml:trace contextRef="#ctx0" brushRef="#br0" timeOffset="53385">17802 11829 13416,'29'-4'-69,"1"0"1,-3 1 0,-4 4 1393,-14 6-398,-21 27-689,-4-9-1528,-1-3 0,-1 1 1349,5-8 0,0-1-61,-3 6 1,1-1 228,-5 9-333,0 3 190,15-7-149,17-9 60,4-1-211,5-10 1,4-5-1295,9-3 1136,-11 1 0,3-2 374,0-5 0,2-3 0,-4 2 0,7-1 0,-3-2 0,1-1 0</inkml:trace>
  <inkml:trace contextRef="#ctx0" brushRef="#br0" timeOffset="56783">15956 14386 15739,'0'7'1041,"0"-2"-156,0-5-994,-16 34 106,2-8-1636,0 2 1,-1 1 1271,4-8 1,-1 0 316,-2 1 1,-1 2 0,-1-1-973,-2 2 1,0-1 826,-4 5 1,1-1-319,-6-2-782,12-14 65,1-3-422,1-2 1652,-9-3 0,14-2 0,-7-1 0</inkml:trace>
  <inkml:trace contextRef="#ctx0" brushRef="#br0" timeOffset="56971">15450 14715 11670,'1'2'1593,"-1"1"-987,11 17 1,4 7-486,-2-12 1,0 1-1216,8 15 1,1 0 1142,-5-14 0,2-3 18,4 0 0,0-3 238,-4-3 1,0-1-275,6 2 0,4-4-101,-1-8 1,5-6 0,1-1 0,-4 1-1024,-5 1 1,-1 0 0,2-2 897,8-3 0,4-1 0,-1-2 0,-4 1-433,-8 1 1,-3 1-1,-1-1 139,2-1 0,0 0 0,0 0-1150,7-4 1,-1-1 1513,-8 4 0,1-1 0,-3 3 1,9-7-1,-1-3 0</inkml:trace>
  <inkml:trace contextRef="#ctx0" brushRef="#br0" timeOffset="58835">24296 11077 6610,'-18'-6'3010,"4"1"-2818,-5 5 0,-4 1 400,-14 3 0,-2-1-2201,1 0 0,-1 0 1657,9 0 1,-1 0 0,3 1 119,-4 0 0,3 1-87,6-2 0,-1 1-115,-1 0 1,-2 1-1,0 0 332,0 1 0,0 0 0,0 0-706,-3 1 0,0 0 0,1 0 456,0 1 1,0-1 0,1 1 36,-6 3 0,1 0-32,7-2 1,1 0 27,0 1 0,-3 1 37,-2 1 0,-5 4 1,-1 0-1,4-2-253,6-3 0,2 0 0,-2 1 170,-6 3 1,-4 2 0,0 0 0,6-2 4,-1 1 1,4 0 35,-1 0 0,0 1-5,1 0 0,-2 2-12,6-2 1,-2 3 0,-1 0-1,2 0-315,-5 5 0,1 1 0,-1 0 256,4-3 0,-1 1 0,0-1 0,2 1 325,-2 2 1,3-1 0,0 2-284,-2 2 0,1 1 0,2-1-27,4-6 0,1 0 0,-2 2-3,-1 3 0,-2 4 1,-1 2-1,1-1 1,1-1-372,2-2 1,1-1-1,0 0 1,0 1 341,1-2 1,-1 1 0,0 0 0,1 0 0,0-1 13,2-1 1,0-1 0,1 0 0,0 0-84,1 0 1,1 1 0,-1 0-1,2-2 62,-1 2 1,1-2 0,-1 4 96,0 0 1,-1 5-1,0 2 1,1 0-1,1-2-90,3-2 1,1-1 0,0-1 0,0 1 0,1 0-73,-2 0 1,0 0 0,1 1-1,0-2 1,1 1 90,0 5 0,1 1 0,1-2 1,0-3 96,2 6 0,1-2-99,0-1 0,2 3 0,1-7 0,2 2 0,1 2 0,2 0 2,0 1 0,3 1 0,0 0 1,0 0 9,-1-1 1,-1 1 0,2-1-1,1 1-25,0-4 1,2 0 0,1 1 0,-1-3 0,-1-3 182,-1-2 1,-1-3-1,3 3-156,0 2 1,2 4 0,2 1-1,-1 0 1,1-2-13,-2-2 0,0-1 1,1 0-1,-1 0 0,1-1-56,-1 2 0,0-1 0,1 0 0,-1 0 0,1-1 63,2 5 0,1 0 0,0-1 0,-2-4-9,4 5 0,-1-2-124,1 0 0,1-1 124,-2-1 0,3 1 59,-2-5 0,3 2 0,0 1 1,-2-3-60,-2-3 0,-1-1 0,2 2 2,2 1 0,2 2 0,0-1 0,-2-2 12,6 2 0,-2-2-11,1 0 0,2 0 6,-3-3 1,3 1-1,1 0-23,0-1 1,2 1 0,0-1 0,1 0 12,-5-3 0,0-1 0,0 1 0,0-1 0,0 0-1,0-1 0,0 1 1,0-1-1,-1 0 0,0-2-43,1 0 0,0 0 1,-1-2-1,-1-1 180,2 1 0,-2-1 0,1-1-135,1 0 0,0 0 0,0 0-41,1 0 0,0 0 0,-1-1-13,0 0 1,1 0 0,2 0-109,-1-2 1,3 1 0,2 0 0,0 0 0,-2-1 24,4 0 1,0-1-1,-1 0 1,2 1 92,-4-1 0,1 0 1,1 0-1,0 0 1,1-2-144,-1-1 0,2-1 0,1-1 0,-1 0 1,-2-1-1,-3 0 53,-1 0 0,-5 0 1,1 0-1,6-1 80,-3-1 1,4 0 0,3-1 0,2 0 0,1-1 0,-2 1 0,-1-1-1,-2 0 47,-2 1 1,-1-1 0,-1 0-1,-1 0 1,1-1 0,1 1 6,0 0 0,0-1 0,2 1 0,-1-1 0,0 1 0,0-1 0,0 0-207,-1-1 1,1 1 0,0-1 0,-1 0 0,0 1 0,-3-1 0,-1 1 10,5-2 1,-4 2 0,0-2 0,4-1 42,-6 1 0,2-1 1,2-1-1,1 0 1,0-1-1,0-1 1,-1 1-1,-1-1 203,0-1 1,0 0 0,-1-1 0,0 0 0,0 0 0,-1 0 0,1 0-25,0 0 1,0 1 0,0 0 0,0 0 0,0-1-1,0-1 1,0 0 70,3-2 1,0-2 0,1 0-1,-1-1 1,-1 0 0,-2 2-1,-3 1 48,1-1 1,-3 2 0,-2-1 0,3-1-85,-1 1 1,0-1-1,2 0 1,0-2 0,0 0 78,-1-1 0,0-1 1,1-2-1,0 1 1,0-1-1,-2 1 23,1-1 0,-1 0 0,0 0 0,0 0 0,1-1-61,-1 1 0,1 0 1,0-1-1,-1 0 1,0 0-1,-2 2 10,2-4 0,-1 0 0,-2 2 0,-2 1 123,-1 1 0,-2 1 0,0 0-122,-1 0 1,0 1 0,-1 0 331,-1 1 1,0 0 0,0-3-236,1-3 1,1-3 0,1-1 0,-3 0-139,-1 4 1,-2 1 0,0-1 0,1 0 101,2-5 0,0 0 0,-1 0 1,0-1-167,-3 0 0,0-1 1,-1 1-1,-2 2-8,0 4 0,-2 1 0,0-1 18,2-6 0,0-2 0,-1-2 55,-2 3 1,-1-2-1,-1 1 1,1 0-93,-2 5 1,0 2 0,-1-1 0,1-1 81,0-5 0,0-1 0,-1 0 0,0 3-169,-2 0 0,-1 3 0,-1 1 106,-1-1 0,-1 2-14,-2-1 0,0 0 11,1 2 1,-3-2-45,-5-4 1,-2-4-1,0 1 7,5 5 0,0 0 0,-1 0 141,-1 3 0,-1 0 1,0-1-1,2 2-101,0-1 0,2 2 0,-1 1 13,-2-3 0,0 1-12,0 0 0,-1 1-1,1 0 0,-1-1-58,-3-3 0,-3-3 1,0 1 16,0 4 0,-1 1 0,0-1 38,5 3 1,1-1 0,-1 1 0,0 2 2,-4-2 0,-1 1 0,2 3 32,1-3 1,1 1-209,-4 0 0,-1 1 171,2 1 1,-3-1 9,-4-2 1,-2-2 0,0 2-21,3 2 0,0 2 0,0-1-3,3 2 1,-1 0-1,1 1 1,0 0-27,-1 0 0,0 1 1,2 2 73,-3-2 1,0 1-62,-1-1 1,0 1-28,1 0 1,-3 0 6,3 2 1,-3 0-1,-1-1 1,0 1 21,-5-1 0,0 0 0,-1 0-120,4 1 0,-2 0 1,1 0-1,1 2 108,-2 0 0,0 1 0,2 1 41,-4 0 0,2 0-206,-2 1 0,1 0 209,1 0 0,-3 0-3,5 2 0,-2-1 0,-2 0 0,2 1-18,-5-1 0,1 0 0,-1 0-24,4 1 0,-1 0 0,0 0 1,3 1 16,-2-1 1,3 2 0,2 0-83,-1 0 1,-1 1-714,-2 0 1,-6 1 0,-1 0 0,4 1 621,2 2 1,3 0-1,-2 0 1,1-1 0,-2-1-1,2 0 1,5 2-1,5 3 1,1-1 0</inkml:trace>
  <inkml:trace contextRef="#ctx0" brushRef="#br0" timeOffset="59789">24200 10420 11549,'5'7'1333,"-2"-2"-612,5 28 1,1 7-3999,2-4 2580,-4-7 1,2 6-1,0-5 738,-2-10 0,0-2 85,7 17 53,0-3 531,-4-11 1,0-2-408,1 3 803,2 2-930,-10-20 62,-2-4-229,1-3-104,9-22 50,-4 7 0,0-1 293,1-4 1,1 0-298,-1 0 0,-1 0-217,2-9-90,-1 0-11,-1 1-2248,-7 1 976,8 3 1,0 1-470,-4-7 2030,7 5 0,0 3 0,-5 12 0,1-2 0</inkml:trace>
  <inkml:trace contextRef="#ctx0" brushRef="#br0" timeOffset="60152">24761 10366 6395,'11'12'3276,"-2"-1"0,-9-11-2545,-60 58-757,46-38 1,0 2-657,-8 3 1,-4 3-1,7-2 557,8-4 1,4-1-179,4 0 1,1-2-242,-1 8 157,5 6 16,9-12 153,-1-11-9,6 0 20,-5-14-2318,6-13 2424,-3-2 10,-1-10 0,0-3 411,-6 8 1,0 1-127,2-6 1,-2 1 276,-1-5 699,-5 17-663,0 8 1828,-1 2-2682,0 6 339,0 10-1,2 1-125,0 10 16,3-1 1841,2 0-2207,2 0-69,13 6-2120,0-11 1057,5 1-276,-7-15 1800,-5-6 0,-8 2 1,0-2-1</inkml:trace>
  <inkml:trace contextRef="#ctx0" brushRef="#br0" timeOffset="60468">24966 10325 11334,'6'5'1540,"-1"-1"-988,-5-4-208,0 45-542,2-10-258,-2-5 1,2 2 106,1-7 1,1-4 96,2 4 406,1 5 123,-1-10-2811,-3-10 2534,0 0-2292,-4-12 2248,-3-9 191,0-1-234,1-9 1,2-3 86,2 5 0,0-1-453,1-5 0,0 0 554,8-11-101,-1 13 1322,0 3-1328,1 3 2098,7-5-2800,-4 9-26,4-1-321,-8 10-149,-2 4 1586,1 1-382,-7 2 0,2-1 0,-6 0 0</inkml:trace>
  <inkml:trace contextRef="#ctx0" brushRef="#br0" timeOffset="60802">25280 10338 12316,'4'5'2611,"-1"-2"-5346,-4 29 2352,1-13 145,0 4 0,-1 1 647,1 0-2574,7 12-1112,-2-13 1914,3 2 1470,-3-21 0,-5-4 0,0-2 1</inkml:trace>
  <inkml:trace contextRef="#ctx0" brushRef="#br0" timeOffset="60984">25294 10161 10821,'21'8'-1093,"0"1"1,6 2 0,-1-2 63,5 2 920,-10-5 0,1 1 109,-2-1 0,-1-1 0,0 0 0,2 1 0</inkml:trace>
  <inkml:trace contextRef="#ctx0" brushRef="#br0" timeOffset="61241">25581 10243 7400,'0'7'3276,"1"-1"-1683,-1-6 950,-41 25-2188,23-11-707,-10 8 0,0 1 352,13-2-140,4 0 0,2 1-781,4 7 633,2 0-155,15-12 398,-3-14-3180,8-5 2973,1-11 159,-3-1 386,4-7-529,-5 3 236,-1 0 152,0-3 2,-4 8 378,-1-1 20,-6 10-437,0 4 56,-2 11-171,0 1-90,2 8 1461,6 9-4648,3-7 0,2 4 2722,0-15 0,-9-8 0,1-3 1</inkml:trace>
  <inkml:trace contextRef="#ctx0" brushRef="#br0" timeOffset="61585">25745 10270 10228,'8'6'3276,"-1"-1"-3060,-7 31-216,-1-15 0,0 1-38,0 10 0,1 0-551,-2-8 1,1-2 586,0 4 274,1-12-406,0-7-151,0-2-113,0-18 182,1 1-47,4-25 73,1 11 129,5-4 1,2-2 175,1 4 0,0 1-119,0 0 0,0 1 184,-1 1 1,1 10 1289,-1 25-1339,-3 26-181,-6-16 0,0 1-1589,-2 12 1,-2-2 114,2 0-115,-1-6 1,2-1 1297,1-5 0,0 2 1,-2-18-1</inkml:trace>
  <inkml:trace contextRef="#ctx0" brushRef="#br0" timeOffset="61985">26210 10133 12333,'-4'-4'1905,"1"1"-1028,-20 20 1,-4 13-931,15-7 0,1 2-436,-6-4 1,-3 2-1,5 0 245,8 8 1,6-2 39,6-4-65,5 5 89,18-6-47,2-12 126,-11-5 1,0-3-136,14-9-1821,-7-7 1769,2-5 213,-6-3 0,-1-5 206,-5-4 1,-1 0-294,2 4 1,-2 1 369,-7 0 1,-6 4 66,-6 14-129,-2 4 2362,-19 12-1875,2 9-513,5-8 1,2 1 69,1 23-190,5-14 689,11 5-983,15 5 28,9-9 173,-9-8 1,2-2-87,2-4 0,0-3-477,15-1-517,3-2 637,-1-6 1,-2-1 0,-4 3-1,-6-3 1,1 1 0</inkml:trace>
  <inkml:trace contextRef="#ctx0" brushRef="#br0" timeOffset="62090">26825 10434 14663,'4'6'170,"-1"-2"0,-3-4 1,0 0-1</inkml:trace>
  <inkml:trace contextRef="#ctx0" brushRef="#br0" timeOffset="64742">26907 10776 11765,'1'6'1773,"-1"-1"-936,0-5-437,27 45-506,-13-23 106,3 6 0,2 1-190,5-2-160,-5-8-929,-4-6 1,1-2-1282,2-3-717,1-3 2860,-8-12 1,-8 3 0,1-3-1</inkml:trace>
  <inkml:trace contextRef="#ctx0" brushRef="#br0" timeOffset="64985">27222 10735 15383,'-13'28'92,"-1"0"1,1 0 0,0-1 0,0 0 0,1-1 0,0-2-470,0 1 0,0 0 1,1-4 378,2-2 1,0-3 212,-2 0 1,-1 0-243,-1 9 1,0 0-606,-2-6 1,0 0-432,0 2 1,3-1-650,3-1-346,1-13 2058,16-6 0,-5-2 0</inkml:trace>
  <inkml:trace contextRef="#ctx0" brushRef="#br0" timeOffset="66453">27427 10776 3304,'-4'-8'2279,"0"2"417,4 6-3413,0 0 739,54-12-13,-34 8 303,17-2 0,-1 0-175,-21 5 1237,8 6-1337,-19 5 716,1 3-798,-9 4-885,-9 5 384,-6-4-689,-2 11-1273,-7-9 1533,15-4 2749,-3-5-1774,13-8 0,2-2 0,1-1 0</inkml:trace>
  <inkml:trace contextRef="#ctx0" brushRef="#br0" timeOffset="66854">27523 10885 7249,'6'1'2181,"-2"0"-1991,-4-1-274,63-20-21,-43 15 0,0 1-656,6-4 1,3 0 0,-4 1 640,12 2 480,-14 3-332,-10 1 319,-1 1 1339,-11 0-1395,-12 4-129,1 0 1,-11 6 47,1 0-93,-1 2 1613,0 0-1635,3 0 1,0 0-206,-9 10-591,8-10 1,3 1 611,6 3-57,1-2 9,12-5-373,5 3-884,19-8-630,-1-2 1877,-6-4 0,0 0 2,6-2 1220,-2 0-1120,8 2 809,-17 13-447,-3-1 402,-32 19-335,-2-11 215,-5 2 0,-2 1-441,11-8 1,1 0-522,-5 3 0,1-1 363,-4 2 1438,23-5-1393,6-5-708,13-5 1,6-3-329,10-5 813,3-10 0,-2 0 0,-11 4 1,-6 0-1,1 0 0</inkml:trace>
  <inkml:trace contextRef="#ctx0" brushRef="#br0" timeOffset="67121">27946 10831 9094,'-5'-7'1008,"0"2"636,5 5-1786,0 0 774,30-2-730,-5 11 378,11 2-84,-19 8 411,-18 1-526,-8 3-716,-3-6 1,-1 0-2068,-9 11 1235,-3-1 8,15-18 1465,6-6-6,2-2 0,1 0 0,1-1 0</inkml:trace>
  <inkml:trace contextRef="#ctx0" brushRef="#br0" timeOffset="67238">27946 10967 7542,'4'8'3276,"-1"-2"-2279,-3-6-344,0 0-656,22 23-378,-13-9 49,5 2 0,0 1-1289,-1 7-812,6-1 2433,1-6 0,-6-7 0,-6-9 0</inkml:trace>
  <inkml:trace contextRef="#ctx0" brushRef="#br0" timeOffset="67556">28206 10913 8391,'6'5'3133,"-1"-1"-1739,-5-4-858,0 0-533,2 17 33,-2-7-36,2 15 28,-2-2-145,0-8 63,0 2-47,0-12 0,3-4-224,2-1-728,19-9 527,4-6 29,-10 6 0,-1-1 497,0 0 0,-1-1 454,16-9-54,-10 6 1418,7 0-1370,-20 13 126,0 7-252,-11 9-207,-1 5 755,-3 5-1104,-1 0 1,-1 3-766,1-1 1,-1-1 299,-2 1 1,-1-1 698,5 0 0,1-5 0,-4-10 0,7 3 0</inkml:trace>
  <inkml:trace contextRef="#ctx0" brushRef="#br0" timeOffset="67792">26907 11309 10348,'38'3'324,"-3"-2"-755,-8 2 1,3 2 0,1-1 430,-4-1 0,1-1 0,1 0-2,2 0 0,2 0 0,4 0-169,-7-1 1,2 1 0,3-1 0,2 1 0,1 0 0,0-1-1,0 1 171,-2 0 0,1 0 0,1 0 0,1 1 0,0-1 0,0 1 0,-1-1 0,-1 0 0,-2 0 0,3 0 0,-2-1 0,-1 1 0,0-1 0,0 1 0,-1 0 0,1-1 0,-1 2 0,0-1 0,0 0 0,0 0 0,0 0 0,0 1 0,0-1 0</inkml:trace>
  <inkml:trace contextRef="#ctx0" brushRef="#br0" timeOffset="69637">27044 9709 5649,'-2'11'1439,"0"-2"-357,-5 8 1,-1 2-1083,1 1-182,-3 10 0,0 2 76,7-5-665,1-2 0,3 1 771,7 6 0,-4-1 0,4-17 0</inkml:trace>
  <inkml:trace contextRef="#ctx0" brushRef="#br0" timeOffset="69955">27277 9709 10185,'8'3'1219,"-9"17"1,-5 4-623,-2 1-454,-2 4 0,1 3-884,1 1 0,1 1 573,-1-4 0,0 0-1232,1 2 1,0-3 1372,0-8 1,0-5-358,-3-9-287,-2-3-158,-2-2 745,-15-11 1439,10-4-1164,-5-5-155,17-2 9,11-3 221,3 4-1031,8-6 1742,13 0-425,-4 7-195,-7 8 0,0 0-97,8-1-260,0 3 0,2 0-106,1 0-43,-1 3 1,1-1-1026,0 3 1,0-1-453,0 0 0,-1 1 933,-6 1 0,-3 1-1133,-7 1 2422,-5 2 1,-4-1 0,-2 1 0</inkml:trace>
  <inkml:trace contextRef="#ctx0" brushRef="#br0" timeOffset="70254">27318 9983 8153,'1'3'3276,"0"0"0,-1-3-3281,37-10-394,-15 3 0,1-1-1240,8-1 1,2 0 1232,-6-1 1,0 1-203,-5 3 1,-2 1 763,5 0-84,2 9 309,-28 13-235,-11 4-531,-1 8 458,-11-4-36,13-7 1,-1 2 999,-3 1 1,-1 1-1215,3 0 1,1-1 173,-5 9 90,18-13 76,4-13 30,18-6-1340,1-8 1,1-2 416,-6 3 1,1-2 679,2-3 0,2-2 0,-5 2 0,-2-1 0,4-5 0</inkml:trace>
  <inkml:trace contextRef="#ctx0" brushRef="#br0" timeOffset="70687">27782 9750 26,'-5'-7'3276,"0"2"0,5 5-1663,0 0-257,22 5-1393,-12 0 897,18 6-829,-19 0 3245,-2 1-3001,-3 2 131,-7 16-210,-11 4-260,3 0-2428,-5-4 2439,11-17-73,2-2-188,1 4 241,1-5 124,11 0-51,-3-6-171,12-7-208,-3-3-279,13-13 46,-6-6 1,1-2 890,-2 9 0,-1-1-215,2-9 1,-1 0 184,-8 13 0,-2 1 1306,2-6-485,-2 4-989,-8 11 34,-4 8 215,0 4 62,-3 4-120,-7 5 647,6 4 0,0 2-1038,-3-3 0,0 0 51,4 4 1,1 1-358,-2 7-202,4-12-118,0-3-2532,3 2 3002,3-11 1,-1 2 0,0-10 0</inkml:trace>
  <inkml:trace contextRef="#ctx0" brushRef="#br0" timeOffset="70838">28070 9901 9822,'3'1'3276,"0"-1"-1226,-3 0-2168,42-19-1536,-23 11 1524,6-4 0,1 1-790,-2 3-2357,-2 2 3208,-6 4 1,-6 1-1,-9 4 1</inkml:trace>
  <inkml:trace contextRef="#ctx0" brushRef="#br0" timeOffset="70973">28165 9928 8637,'-3'-1'3276,"0"-1"-2794,3 2-1199,42 1-1324,-21-3 1408,5 1 0,2-1-522,-7-3 1155,5-1 0,-14 2 0,1 2 0</inkml:trace>
  <inkml:trace contextRef="#ctx0" brushRef="#br0" timeOffset="71204">28110 10120 8562,'-25'14'1092,"5"2"0,-2 4 0,5-4-1027,7-2 368,-9 10 1,6-2-515,22-17-247,28-5 119,-15-9 1,1-1-539,-1 2 1,-1 0 845,-5-5 1,-2 0 298,-1-1 499,-13 2-429,0-5-765,-14 7 109,2-3-624,-9 9-440,7 1-940,-8 2 2192,-11 6 0,18-4 0,-6 5 0</inkml:trace>
  <inkml:trace contextRef="#ctx0" brushRef="#br0" timeOffset="71439">27167 10530 15271,'-6'-6'916,"2"2"-916,4 4 386,40-2-388,-15-1 0,4-1 0,4-1 0,2 0-408,-5 2 0,3-1 1,3 1-1,1-1 1,1 0-1,-1 1 0,0-1 1,-3 0 70,4 0 1,-2 0 0,-1 0-1,0 0 1,2 0 0,2 0-27,-5 1 1,2-1 0,2 1 0,1 0 0,0 0 0,-1 0 0,-1 0 0,-3 1 0,-2 0 229,11 0 0,-4 1 0,-3 1 1,0 0-1,-5-1 0,0 0 1,-2 1-1,-1-1 0,9 1 1,0 0-1</inkml:trace>
  <inkml:trace contextRef="#ctx0" brushRef="#br0" timeOffset="76956">26989 10639 11560,'1'4'2082,"-1"0"-232,0-4-1760,-2-11 677,-5-14-498,-4-8 0,-1-2-1908,3 9 1,0 0 1658,0 1 1,-1 0-1,2 1-20,1 3 0,0 1-81,1-1 0,-1-2-10,1-5 1,0-4-1,1-1 24,1-2 0,1 0 0,0-1-248,0 1 1,-1 0-1,1 1 338,2-3 1,0 1-1,1 5 75,0-7 99,0 11 1,0 2 110,0 4 2589,0 0-3088,0 14-436,32 5 706,-7 1-1502,2 1 0,2-1 1423,-6 1 0,1 0 0,1 0 0,4 0-4,-1 0 1,4 0-1,3 0-16,-4 0 1,2 0-1,1 0 1,3 0-1,0 0 0,-4-1 1,2 0-1,1 0 1,0 0-1,1 0 1,-1-1-1,-1 1-318,2 0 0,-1 1 0,0-1 0,0 0 1,-1 0-1,1 0 323,-1-1 0,1 1 0,-1-1 0,0-1 0,-2 1 0,-3 0-426,10 0 0,-4-1 0,-1 1 372,-6 0 1,-1-1 0,3 1 119,-2 0 1,4 0 0,2-1 0,-1 1 0,-2 0-132,0 0 0,-1 0 1,0 0-1,0 0-11,3 0 0,2 0 1,-2 0-1,-2 0 93,-2 0 0,-2 1 0,-5 0-2,5 0 1632,-6 0-1613,0 0 1667,-12 1-1535,2 0 1405,-5 6-1349,7 22-164,-8 1 1,-1 3 166,1-3 0,-1 0-210,-4 9 0,-3-1 0,0-14 0,-3 0-1438,-2 10 1,-3 1 1110,0-6 1,-1 0-1,0-1-149,-2 8 0,-3-2-617,0-5 1,-3 1 0,2-5-547,3-8 1,0-3 1473,-10 7 1,2-3 0,7-6-1,-2-1 1</inkml:trace>
  <inkml:trace contextRef="#ctx0" brushRef="#br0" timeOffset="78740">14643 12950 14087,'0'7'198,"0"-2"-152,14-6 1,14-7-1,11-4 1,7-3-1,2 0 1,-2 1-1,-6 5-593,-6 3 1,-1 2 0,-1 1 0,0 1 0,3-2 0,1-1 327,-3-1 1,3-1-1,1-2 1,1 0 0,1 0-1,1 0 1,-2 1-1,0 0 1,-2 2 0,-2 2 305,8 1 1,-1 1-1,-2 3 1,-2 0-1,0 1 1,-1-1-81,-2 0 0,-1 0 1,-2 1-1,2 0 0,4 1-164,-3 1 1,3 0 0,2 2 0,1-1-1,0 1 1,-1 0 0,-1-1 0,-3 1 80,4-1 0,-3 0 1,-2 1-1,2-1 1,4 2-174,-8-2 0,3 2 0,2-1 1,2 1-1,-1 0 0,-1 0 0,-1 0 1,-4-1-1,-3 0 21,3 0 0,-5 0 1,-1 0-1,2 1-149,8 1 1,3 0 0,-3 1 0,-9 0 376,2 14 0,5-9 0,-47-2 0</inkml:trace>
  <inkml:trace contextRef="#ctx0" brushRef="#br0" timeOffset="78990">16324 13060 10468,'-37'-2'252,"0"-1"0,0 1 0,0 0 0,0 0 0,0-1 0,1 1 0,-1 1 0,-2-1 0,0 0 0,0 0 0,0 0 0,0 0 0,0 0-626,2 1 1,-1-1-1,0 0 1,1 0-1,-1 0 1,1 0-1,-1 0 1,0 1 434,3-1 0,-1 1 0,0-1 1,0 1-1,0 0 0,0-1 1,3 1-1,1 0 0,2 0 175,-11 0 0,5 1 0,0-1 1,-3 1-97,6-1 0,-2 1 1,-2 0-1,-1 0 1,1-1-1,3 1 1,4 0-466,-12 0 1,5 0 0,-1 0 324,-4 0 0,-5 0 0,7 0 0,24 0-331,38-1 331,8 1 0,11-1 1,-13 1 0,4-1 0,4 0 1,3 1-1,2-1 0,0 0 1,1 0 32,-9 1 1,3-1-1,0 1 1,1-1 0,1 1-1,1 0 1,-1-1 0,1 1-1,0-1 1,-1 1-1,0-1-31,-1 1 0,1-1 0,-1 1 0,0-1 0,0 1 0,0-1 0,0 1 1,0-1-1,1 1 0,0-1 0,0 1-80,0 0 0,1 0 0,0 0 1,1 0-1,0 0 0,1 0 1,-2 0-1,0 0 0,-1 0 1,-1 0-1,-1 1 0,-3-1 73,7 1 0,-2 0 0,-2 0 0,-1 0 0,0 0 0,0 0 0,0 1-9,2-1 1,-2 1 0,1 0-1,0 0 1,1 0 0,1 0-1,1 1-91,-4 0 0,2 0 0,1 0 0,1 1 1,0 0-1,0-1 0,0 1 0,-1 0 0,-1 0 1,-2 0-366,6 1 1,-2 0 0,-1 0 0,0-1 0,-1 1 0,0 0 0,0 0 178,2-1 1,2 1 0,1-1 0,-2 1 0,-3 0 0,-4-1 0,-7 1-1009,11 5 1,-20-3 701,-34-7 0,-24-4 0,-8-2 0,5 1 596,13 3 0,2 0 0,-1-1 0,-1 0 0,-7 0 0,-2-1 0,1-1 0,8 2 0,8 1 0,-1-1 0</inkml:trace>
  <inkml:trace contextRef="#ctx0" brushRef="#br0" timeOffset="82358">15080 12978 8669,'-25'-14'146,"0"-1"1,-1 1 0,0 0 0,1-1-1,-1 0-92,4 2 0,-1-1 1,0 0-889,-2-3 1,-1 0-1,0 0 1022,-1-2 1,0 0 0,1-1-36,-1-1 0,1 1 0,-1-5-247,4 1 0,-1-5 1,0-1-1,2 0 1,1 3 12,-1-5 1,2 2 0,0-4-1,5 5 0,0-3 0,-1-3 1,2 0-1,1 2 0,4 4 30,1-6 1,4 4 0,2-2-90,0 1 0,2-2 0,0 1 0,2 1 88,1 2 1,2 2 0,6-3-71,4 3 1,7-4 0,3-1-1,1 0 1,0 1 0,-3 4 80,0 0 0,-1 4 1,1 0-1,3-3-2,-3 4 0,2-3 0,2 0 1,1-1-1,1 1 0,0 2 1,-1 3-34,3 2 1,0 2 0,1 2 0,0 2 0,-1-1 0,0 1 54,0-2 1,-1 2 0,-1 0 0,3 0 0,2 0 11,-5 2 0,1-1 0,2 0 0,1 0 0,1 0 0,1 0 0,0 1 0,0 1 0,0 0 9,0 2 1,0 0-1,0 1 1,1 0-1,1 1 1,-1 0 0,1 1-1,-2-1 1,1 1-1,-2-1 30,4-1 1,0 0 0,-2 1 0,1-1 0,-1 1 0,1 0 0,0 1 0,1 0-30,0 1 1,1 0 0,0 0 0,1 1-1,0 0 1,-1 0 0,0 2 0,-2 1 0,-1 1 5,2 2 1,-1 2-1,0 0 1,-2 2 0,0 0-1,-2 0 1,0 1-7,5 0 1,-2 1 0,-2 1 0,1 1-1,2 0 8,-7-1 0,2-1 0,0 1 1,0 1-1,-1 2 0,0 2 1,-2 4 3,-3 2 1,0 3 0,-1 4-1,0 2 1,-1 0 0,-2 1-1,0-1 1,-1-1 0,-2-3-14,3 5 0,-2-2 0,-2-2 0,0 3 0,1 2 0,-3-4 0,1 1 0,2 3 0,-1 0 0,-1 2 0,-1-1 0,-2 0 0,-3-2 0,-4-1 0,-4 9 0,-6-1 0,-3-1 0,-2-1 0,1-1 18,0 1 0,-1-3 0,-1 1 1,-4 2 40,1-6 0,-1 1 0,-2 2 1,-2 0-1,-2-1 0,-1 0 1,-3-3-34,0-2 1,-3-2-1,-3 0 1,0-2 0,-2 1-1,1-2 1,0 1 0,1-1-28,0 1 0,1 0 0,0 0 0,0-1 1,0 0-1,-2-1 0,-1 0-43,0 0 0,-2-1 0,-1 0 0,0 0 1,-1-1-1,0-1 0,1-1 0,0 0-343,0-2 1,-1-1 0,0 0-1,1-2 1,0 0 0,0 0 0,2-1 41,0 1 1,1-1-1,0 0 1,1-1 0,-1 1-1,0 0 345,-1 0 0,-1 0 0,-1 1 0,0-1 0,2 0 0,2-1 0,3-1 0,-7 1 0,4-1 0,3-1 0,-2 1 0,0-1 0</inkml:trace>
  <inkml:trace contextRef="#ctx0" brushRef="#br0" timeOffset="84284">16202 12513 6190,'-4'-5'0,"1"1"0,3 4 0</inkml:trace>
  <inkml:trace contextRef="#ctx0" brushRef="#br0" timeOffset="88398">16913 12376 9197,'-6'9'465,"1"-2"-465,5-7-73,6 48 26,1-30-113,2 12 0,2-2 88,5-18 35,5-2 32,-4-7-40,0-4-101,2-9 1,0-2 52,3-4 52,-3 0 1,-2-1-145,-4 0-692,0-2 602,-2 2 177,-1-1 672,2-12-134,-6 17 360,1-8-489,-6 20 98,-1 3 165,0 15-538,0-3-30,-1 15 2,1-7-2,-1 16-60,1-7 55,2-3 1,0 2 45,2 5 1,0-1-62,0-5 0,0 0-1176,0 5 0,-1-2 1246,-1 1 45,-4-2 198,-3-3 211,-5-4-53,-13-4 1,-4-3-162,-4 1-148,1-5 1,0-1 33,1-9-182,2-4-117,1-2-99,7-2 0,1-2-330,5-8 0,1-1 210,-3 3 0,3 0-255,5-6 0,5-1-2545,4-15 3051,5 2 0,-1 8 0,0 11 0</inkml:trace>
  <inkml:trace contextRef="#ctx0" brushRef="#br0" timeOffset="89161">16981 12144 7212,'4'4'2638,"-1"0"-158,-3-4-2426,14-8 52,-5-7-103,8-4 0,-8-6 41,-4 7-3321,2-13 3157,-2 12 120,0-8-126,-2 16-9,-2 4-66,0 2-43,-1 5 40,3 7 268,-1 2-64,3 8-56,3 9-28,0-4 2982,3 6-2999,1-10-907,13 11 815,-8-14-6,8 7-302,-12-17 308,-5-2-62,1-3-19,-5-3-538,2-10 694,-3 3 433,-1-6-315,-1 9 6,-1 0 120,0 2 103,0 1-27,-2 0 445,-3 1-384,1 1-118,-3 1 21,3 0 80,-1 1 101,0 0-19,-1 1-12,0 1 586,-10 6-813,7-3-27,-14 5-17,12-6-14,-5 0-31,5-3-527,-10 0 264,8-3-48,-4-2-8,11-2 11,1-2 98,2-1-17,1-1 90,0-1 81,-2-12 322,2 13-3,-3-7-16,3 15-183,1 1 62,-1 3 638,-4 20-626,2-6-108,-3 17-30,4-13-47,0 1 10,-1-1 1,1 0-3241,-2 5 2442,1-5 298,1-3-74,1-7-1351,1-7 1388,1-2 0,0-1 0</inkml:trace>
  <inkml:trace contextRef="#ctx0" brushRef="#br0" timeOffset="89328">17063 12103 8629,'1'2'1067,"0"1"-1355,-1-3 1,0 0-1</inkml:trace>
  <inkml:trace contextRef="#ctx0" brushRef="#br0" timeOffset="90371">16106 12390 9889,'7'2'2878,"-2"0"-1810,-5-2-819,0 0-188,1 41-159,10-21 1,1 0 25,-5 8 1,0 0-1154,9-8 1,1-4 1008,1-3-380,0-6 263,1-3-465,10-9-111,-8-9 1,0-3 647,-4 4 1,0 0-242,3-9 1,-2 1 419,-2-4 82,-2 3 1500,-4 2-1354,-2 3 1091,-2 3 392,-4 4-1248,0 5-62,-4 7 261,-7 19-227,0 2-149,1-4 0,1 1-184,-5 15-55,3 1 0,-1 2 12,1-15 1,0 1-479,4 12 1,0-1 183,-6-3-285,9-12 0,-1-1-1220,-8 8 1822,-2-8 0,0-2 0,4-5 0,-7 1 0</inkml:trace>
  <inkml:trace contextRef="#ctx0" brushRef="#br0" timeOffset="92082">14301 13566 6972,'15'-29'-140,"-1"0"1,0 1 0,0-1 0,1 1 0,1 0 0,-1 1 0,2 2-716,3 2 1,0 2 0,2-1 1075,5-3 0,1 0 0,2 0 31,-5 5 1,0 1 0,3-1 0,2 1-11,0 2 0,3-1 1,2 1-1,1-1 1,-1 2-1,-1 0-111,1 1 0,-2 2 0,1-1 0,1 2 1,1-1-117,-3 1 1,1 1 0,0-1 0,2 1 0,0 1 0,0 0-1,1 1 40,-2 3 1,0 0 0,2 1 0,-1 1-1,1 1 1,-1-1 0,-1 1 0,0 0-144,4-1 1,-2 1-1,0 0 1,0 1 0,1-1-1,2 2 88,-4-1 0,2 1 0,2 0 0,-1 1 0,1 0 0,-1 0 0,-2 1 0,-1 0-15,2 0 0,-2 1 0,-2 0 0,1 1 0,1 2 1,2 1-114,-4 0 1,2 2 0,2 1 0,1 1 0,1 1 0,-1 0 0,0 0 0,-1 1-1,-3-2 1,-1 1 50,0-1 0,-1 1 0,-3-1 1,0 0-1,0 1 0,1 1 1,2 1-6,1 0 0,3 1 1,0 1-1,2 0 1,-1 1-1,-1 1 1,-2-1-1,-3 1 0,-4-1-106,6 8 1,-6 0-1,-3 1 1,0 1 30,-2 0 0,-2 0 1,-1 2-1,-1 0 45,-3 0 1,-2 1 0,-2 0 0,-1 1 50,-2-1 0,-2 2 0,-1-1 0,-1 0 130,-2 0 1,0 0-1,-3 1 1,-4 2-247,-4 0 1,-5 4-1,-2 0 1,-2 1 0,0-2-1,1-3 332,0 1 1,-1-3-1,0 0 1,-3 1 10,3-6 0,-1 2 1,-2 0-1,0 0 1,-2 0-1,0-3 1,-1-3 404,-7 1 0,-2-3 1,-1-3-1,0-1 0,1-1-276,-1 2 1,0-2-1,0-1 1,-2 0-177,6-2 1,-2-1 0,-1 1 0,-1-1 0,2-1 0,0 0 142,-5-1 1,0 0 0,1-2-1,-4 1-129,9-3 0,-2 0 1,-1 0-1,0 0 0,-2 0 1,1-1-1,-1 0-194,-2-1 0,-1 0 0,-1 0 0,0-1 0,0 1 0,1-1 0,-1 0 49,5 0 1,0 1 0,-1-1 0,1 0 0,0 0 0,0 0 0,0-1 0,0 0-51,-5-1 1,0 0 0,1 0 0,-1-1 0,1 0-1,2 0 1,1-1-10,-4 0 1,2 0-1,2 0 1,0-1-1,-1-1-32,1 1 1,0-2 0,-1 1-1,2-1 1,-1 0-6,1-1 0,1 1 0,-1-1 0,1 0 0,0-1-39,2 1 1,0 0 0,1-1 0,-2-2 0,-1-1-264,3-1 0,-1-1 1,-2-1-1,-1-2 1,1 0-1,0 0 0,1-1 1,2 0 253,-4-4 1,2 0 0,1-1 0,0 0 0,0 0 0,0 1 0,-2 1 0,-1 0 0,0 1 0,2 0 0,1-1 0,5 1 0,-2-8 0,1-1 0,-1 1 0</inkml:trace>
  <inkml:trace contextRef="#ctx0" brushRef="#br0" timeOffset="92595">15491 12827 4948,'-36'-11'-66,"0"0"1,0 0-1,5 1 1,2 0-1,-2-1 316,-4-1 1,-1-1-1,2-1 26,6 2 1,1 0 0,1 0-53,-1-1 0,1-1 0,0-1-70,2 2 1,1-1 0,1-4-31,1-4 0,0-4 1,3-3-1,3 1-126,3-9 0,6-1 1,1-1-88,-1 5 0,1-1 1,1 0-1,6 1 22,6 1 0,4 1 0,3 2 0,1 1-52,1 3 0,2 3 0,1 0 0,1 1 18,3-3 0,1 1 0,1 1 0,2 0 72,-5 3 1,1 2-1,1 0 1,2-1 0,5 1 74,-4 3 1,4 0-1,2 0 1,2 0 0,2-1-1,0 1 1,1 1-1,-2 0 1,-1 0 0,-2 2 5,3-2 0,-2 2 1,-1 0-1,-1 1 1,2 0-1,1 0 0,2 0-66,-7 1 1,2 1 0,2-1 0,0-1 0,2 1 0,0 0 0,-1 0 0,1 0-1,-1 1 1,-2 1 0,0 1 0,-3 1 31,8-1 1,-2 2 0,-1 1 0,-1 1 0,-1 1 0,1 0 0,0-1-19,2 1 0,-1 0 0,0 1 0,1-1 0,-1 2 0,1-1 0,-1 2-32,0 0 0,1 0 1,-1 1-1,1 0 1,-1 1-1,0 0 1,0 1-10,0 0 0,-1 0 0,0 1 0,1 0 1,-1 1-1,0 0 0,0 1-21,-2-1 0,0 1 1,0 0-1,0 1 1,0 1-1,1 2 1,2 2-107,-6 0 1,1 2 0,2 1-1,1 1 1,0 2 0,-1 0 0,1 0-1,-2 0 1,0 0 0,-2-1-1,-2-1 48,3 3 1,-2-2 0,-1 1 0,-1-1 0,-1 1 0,1 1 0,2 2 35,0 1 0,2 1 1,1 2-1,1 0 0,-1 1 1,-2 0-1,-2 0 1,-3-1-1,-5-1 15,3 9 1,-6-1-1,-4 1 1,-3 2 84,-3-5 1,-3 1 0,-2 1 0,0 1 0,-3-1-1,0-2 199,-1 6 1,-3-3 0,-2 1 0,-2 0-3,-1 0 1,-2 2 0,-1-1 0,-3-1 0,-1-4 30,-3-3 1,-1-3-1,-4-1 1,-4-1 62,2-5 0,-4 0 1,-3-1-1,-3 0 0,0 0 1,0-1-1,1 0 1,3-2-203,0 0 0,1-1 1,2-1-1,-1 0 1,-2 0-1,-2 0-37,2-1 1,-3 0 0,-1 1 0,-2 0 0,0 0 0,1-1-1,0-1 1,2 0 0,2-2 10,-4-1 1,3-1 0,1-1 0,0-1 0,0 0 0,0 0-44,-3 0 0,1 0 1,0 0-1,-1 0 1,0-1-1,0 1-36,0-1 0,-1 0 0,0-1 0,0 0 0,0 1 0,1-1 34,0 0 0,2 0 0,0 0 0,-2-1 0,-2 0 1,-5-1-270,13 0 1,-3-1 0,-3-1 0,-1 1 0,-2-2 0,0 1 0,-2 0 0,1-1 0,0 0 0,0 0 0,1-1 0,2 1 0,2 0 0,2-1 108,-4 0 0,3 0 1,1-1-1,1 0 0,1 0 1,-1 0-1,0 0 0,-1 0 1,-2 1-1,2 0 0,-3 0 1,-2 0-1,-1 1 0,0 0 1,-1-1-1,2 1 1,1-1-1,2 0 0,2 0 1,4-1-1,4 1 0,-9-8 1,-1 1-1,0-1 0</inkml:trace>
  <inkml:trace contextRef="#ctx0" brushRef="#br0" timeOffset="96530">16872 14304 14322,'14'4'1904,"-3"-1"-1904,-11-3 280,0 0-1841,12 91 1653,-6-57 0,0 1-634,-1-6 1,0 4 0,0 0-1,0-3 542,4 8 0,-1-3-18,-2-11 0,1-1 16,-1-1 1,0 1-22,4 11 1,0-1-44,-4-11 1,1 0-301,1 4 0,-1-3-238,-1-4-102,-4-12 770,-1-4-2498,0-2 3129,-19-25 0,13 19 0,-12-19 0</inkml:trace>
  <inkml:trace contextRef="#ctx0" brushRef="#br0" timeOffset="96729">16872 14824 1233,'-6'-3'3276,"2"0"0,4 3-2109,-11 34-755,12-2-306,-4-8 1,1-1 329,11 8-108,1-18 1332,2-2-1464,0-2-19,1-4 888,0-2-360,16-7-601,0-15-170,-10 8 0,-2-1 300,-1-6 0,-2-1-530,-3 1 1,-1 0-86,0-2 1,0-1 117,-1 0 0,0-3-830,0-3 1,0-4 0,0 2 545,-1-1 1,-1 1 0,3-6 0,-2 3 0,-4 10 0</inkml:trace>
  <inkml:trace contextRef="#ctx0" brushRef="#br0" timeOffset="98679">16175 15303 13333,'6'4'2044,"0"-1"-1688,-6-3-793,0 0 387,2 50-1459,0-23 1506,0 5 1,1 2 3,0-13 1,1-4 79,2 9 62,1 2 207,-1-14-439,-2-7 80,0-1-22,2-7-5,5-7 28,0-2-116,6-8-1376,-6-1 1,0-1 1230,2-5 98,-3 4 0,0 1-369,-4 1-1336,3-5-1028,-4 7 1610,2-3-1983,-4 9 3267,1 1 0,-3 6 0,0-1 0</inkml:trace>
  <inkml:trace contextRef="#ctx0" brushRef="#br0" timeOffset="99079">16544 15371 14585,'-26'23'111,"0"1"0,3-4 0,4 0-3388,8 6 197,5-9 4057,1 6-1374,5-12-21,5 0 48,0-4 87,5-1-25,1-4-456,18-17 618,-12 4 146,12-14-5,-19 10-15,-2-1 20,-1 1 219,-3 2 500,1-1-229,-3 8 2786,0-1-2379,-1 7-661,-1 0 24,0 3 76,0 2 15,0 18-3628,2-1 2819,1 5-328,2-9-149,1-8-230,0-2-246,2-2 1411,4-2 0,-7-3 0,3 0 0</inkml:trace>
  <inkml:trace contextRef="#ctx0" brushRef="#br0" timeOffset="99381">16721 15385 3201,'6'5'1282,"-9"33"372,0-3-1689,-1-10 0,0-1 1446,3 10-1512,1-17-920,0-9 1093,0 0 2042,0-8-2077,1 0 345,-1-2-584,2-6 59,2-8 79,-1 1-9,2-3 3349,2 0-3249,-2 5-30,2-3 6,1 3-12,-4 7-27,1-2 33,-4 7-2363,0 0 261,1 1 2105,-1 0 0,1 0 0</inkml:trace>
  <inkml:trace contextRef="#ctx0" brushRef="#br0" timeOffset="100131">15969 15480 9718,'5'5'446,"13"-5"1,6-2-409,-1 1 0,2-1-1131,5 1 1,4-1 0,-1 0-127,5 1 1,0 1 1153,-3 0 1,1 0 0,-1 1-547,-6 0 0,-2 0 0,0 1 468,0-1 0,-1 0 0,0 1 430,6 1 1,-3 1-442,0 1 154,-8 0 257,-9-1 600,-17 0-1047,-21 0 190,-7 0 831,1-2 0,0 0-890,10-1 0,1-1-46,-7 1 0,0 0-124,-9-1-133,11 1 1,1 0-1,2 0 1,-7 0-1</inkml:trace>
  <inkml:trace contextRef="#ctx0" brushRef="#br0" timeOffset="100581">17186 15193 7221,'-5'-6'3276,"1"1"-1725,4 5-321,0 0-905,-39 28-999,22-14 880,-8 4 0,1 1 284,7-4-34,-7 10-604,11-10 101,-3 6-183,13-12-393,4 2 387,6-1-60,5 3-559,7-4 1,3-2 319,8 2-731,-4-2 0,-1 0 893,4-1-2047,7 4 2420,-12-1 165,0 3 1459,-23 5-874,-6-6-497,-10 6 97,-5-7-142,-13 2-281,7-4-403,-7 1-2801,-3-5 3230,23-5 1,-9 1-1,23-2 1</inkml:trace>
  <inkml:trace contextRef="#ctx0" brushRef="#br0" timeOffset="100979">17432 15262 3931,'-9'2'2496,"2"0"-914,-13 10 1,-2 2-1513,5-1-70,-7 3 0,0 1-602,8 8 308,9-10-860,-1 8 572,4-13 1104,14 0-1570,2 0 2693,10-2-1926,0-2 0,0-1 191,5 1 90,9 2 759,-19 0 154,-12-1 434,-5 3-790,-6-1 2719,-14 4-2919,2-4 1,-2 0-627,-12 6-974,13-7 1,0-2 233,-3-2-1041,13-2 2050,-6-2 0,16 0 0,-4-1 0</inkml:trace>
  <inkml:trace contextRef="#ctx0" brushRef="#br0" timeOffset="101431">17569 15316 7315,'-4'-1'2333,"0"0"-1711,4 1-2235,63-2 1003,-36 0-1029,12 0 1,-1 0 963,-17-2 429,-4 1 952,-6 1-160,-4 1 1047,-5 1-274,-10 2 384,-21 11-1154,4-3 140,-5 8 0,1 2-415,3 0-1082,2 3 0,2 1 853,9-5 1931,-3 8-1970,14-16-3,1-2 301,1-2-304,3 0-364,23 5-213,2-8 279,-8 1 0,1-2 2747,9-5-5110,-4-3 1124,-10-1 777,-4-10 0,-8 11 0,-6-5 0</inkml:trace>
  <inkml:trace contextRef="#ctx0" brushRef="#br0" timeOffset="101549">17569 15467 11104,'-6'-1'3276,"1"0"-1696,5 1-2952,52-2-1905,-23-2 1638,5 1 1,0-1 1095,1-3 0,-19 3 1,-1 0-1</inkml:trace>
  <inkml:trace contextRef="#ctx0" brushRef="#br0" timeOffset="106701">15176 13197 9075,'8'0'1831,"-2"0"-993,-6 0 534,78 3-986,-53-3 0,1 1-525,0-1 1,5 1 0,1 0-1,2 0 213,2-1 0,3 0 0,1 1 0,-1-1 0,-2 0-529,-4 0 1,-2 0-1,1 0 1,2 0 461,-3 1 0,3-1 0,1 0 1,1 0-1,0 1 0,-2-1 0,-3 0-7,7 0 0,-2 1 0,-2-1 0,2 0 0,-4 1 0,1-1 0,-1 1 0,1-1 0,0 1-304,-1-1 1,1 1 0,-1-1 0,0 1 0,1 0 280,-1-1 0,1 1 0,0 0 0,-1 0 0,1-1-99,-2 1 1,0 0-1,0-1 1,2 1-1,2-1-52,-3 1 0,1-1 1,3 1-1,0-1 1,0 0-1,1 0 1,-2 0-1,-2 0-129,5 0 0,-2 0 1,0 0-1,-1-1 0,1 1 1,0-1 182,-1 1 0,1 0 1,1-1-1,-1 1 1,0 0-1,-1-1 1,-2 0-271,5-1 1,-1 0 0,-2 0-1,-2 0 1,-4-1 558,6 0 1,-3-1-507,-2-1 0,2 1 0,-17-2-220,-21-2 557,-12 0-196,-8 6 0,-5 2 339,3-1 1,-2 1-144,0 1 0,-4-1 0,5 0 0,6 0 0,0 0 0,-7 0 0,0 0 0</inkml:trace>
  <inkml:trace contextRef="#ctx0" brushRef="#br0" timeOffset="106856">16776 13279 7568,'-27'5'3276,"5"0"-1899,22-5-878,0 0 439,48 12-515,-15-9-485,3 2 1,5-1 142,-6-7 0,3-4 0,-3 1-801,1 0 0,-1-1 486,2 0 1,3-1 0,-5 1-263,-7 0 0,-2 1-357,-2 0 1,0 0-240,-4 0 0,0 1-2185,10-4 3263,-10 3 1,-10 3-1,-6 2 1</inkml:trace>
  <inkml:trace contextRef="#ctx0" brushRef="#br0" timeOffset="108433">20030 8533 11266,'7'5'972,"-2"-2"1014,-5-3-1395,7 31-183,-5 1-1572,2 0 0,-1 4 1207,-3-1 0,-2 1-41,1-10 0,0 1 0,-1 5-337,0-3 1,-1 4 0,0 3 0,0 2 0,0 1 0,-1-1 0,1-2 291,0 1 0,-1 0 0,0-1 0,0 0 0,0 1 0,0 1 34,0-1 0,0 2 0,1 0 1,-1 0-1,0-1 0,0 0 1,0-2-4,-1-1 1,0 1 0,1-2 0,-1-1 0,0-2 0,1-5 11,-3 13 0,0-3-392,1-8 0,-1 3 0,0 0 1,0-5 417,0 4 1,0-3-168,-2 5 0,2-2 211,0-6 216,5-14 706,1-4-869,1-2 2112,0-2-1907,8 0 2673,2-1-2693,6 0-87,16-1-650,-4-2 1,3-2 525,1 2 0,5-2-22,-9 1 1,5-1-1,3 0 1,1 0 0,1-1-1,-2 1-515,-2 1 1,1-1 0,-1 1-1,1-1 1,0 1 0,2-1 439,-1 1 0,1-1 0,1 0 0,0 0 0,0 0 0,0 1 0,-1-1-217,-2 1 0,-1 1 0,0-1 0,-1 0 0,1 1 0,0-1 0,0 1 197,3-1 1,0 1-1,1 0 1,0 0-1,-1 0 1,-1 0-1,-1 1-227,-1-1 0,-2 1 0,0-1 1,-1 1-1,1 0 0,1-1 162,1 1 1,1 0 0,1-1-1,0 1 1,-1 0 0,0 0 0,-1 0-218,6 0 0,0 0 0,-2 0 0,0 1 1,-1-1-342,3 0 1,-2 0 0,0 1-1,-1-1 213,-2 0 0,1 0 1,-3 1-1,-3-1-462,8-1 1,-9 0-560,-13-2 1026,-15-2 425,-16-1 0,-2-1 0,-5 3 0,-1-1 0,4 2 0,-9-2 0</inkml:trace>
  <inkml:trace contextRef="#ctx0" brushRef="#br0" timeOffset="108682">20304 9641 662,'4'3'0,"-1"0"0,-3-3 0</inkml:trace>
  <inkml:trace contextRef="#ctx0" brushRef="#br0" timeOffset="109238">20112 9887 8108,'-15'1'3276,"3"0"-1262,12-1-1941,0 0 126,29-15-12,-9 1-1826,1 0 1,5-3 1732,0-3 1,3-5-1,1-1 1,-2 2 147,-3 4 1,-2 1 0,4-3-361,-4 4 0,4-4 0,2-1 0,1-1 0,0 0 0,-2 2 0,-2 2 118,2-1 0,-2 1 0,0 1 0,2-2-306,1-1 1,3-1 0,0 0 0,0-1 0,-2 2 293,1 0 1,-2 1 0,1-1 0,4-2-134,-6 5 1,2-1 0,3-2 0,0-1 0,1 1-1,0-1 1,-1 1 0,-1 1 111,1 1 0,-2 0 0,0 0 1,0 0-1,0 1 0,1-1 0,1 0-17,-5 2 0,1-1 0,1 0 0,0 0 0,0 0 0,0 0 0,0 0 0,-1 2 0,-1-1-196,8-3 0,-1 0 0,0 1 0,-1 1 0,-2 1 0,-4 1 214,5-1 1,-4 1 0,1 0-736,1-1 1,2 0 0,-2 0-1,-8 1 767,-4-8 0,2 10 0,-7 3 0,-29 8 0</inkml:trace>
  <inkml:trace contextRef="#ctx0" brushRef="#br0" timeOffset="109501">20550 8875 12717,'9'6'-308,"-2"-1"-2582,-7-5 1977,0 0 0,0 0 1</inkml:trace>
  <inkml:trace contextRef="#ctx0" brushRef="#br0" timeOffset="109656">20700 9422 14257,'3'8'1260,"0"-2"-1276,-3-6-3261,0 0 2525,4 16 0,-3-12 1,4 11-1</inkml:trace>
  <inkml:trace contextRef="#ctx0" brushRef="#br0" timeOffset="109801">20892 9737 14313,'3'3'-288,"1"0"-420,-4-3 1,0 0-1</inkml:trace>
  <inkml:trace contextRef="#ctx0" brushRef="#br0" timeOffset="109982">21192 9272 10589,'0'0'0</inkml:trace>
  <inkml:trace contextRef="#ctx0" brushRef="#br0" timeOffset="110134">21138 8971 13474,'-5'-1'-3277,"1"0"2220,-13-8 0,-3-2-2220,0 0 2668,-10-7 1,0 1 0,14 7 0,-4-3 0</inkml:trace>
  <inkml:trace contextRef="#ctx0" brushRef="#br0" timeOffset="110282">20673 8643 9387,'6'2'-149,"0"0"2770,-6-2-4181,0 0-1717,45 1 2727,-13-8 0,-6 7 0,-1-1 0,-5-6 0</inkml:trace>
  <inkml:trace contextRef="#ctx0" brushRef="#br0" timeOffset="110406">21343 8861 9581,'1'4'350,"0"-1"-1443,-1-3 1,0 0 0</inkml:trace>
  <inkml:trace contextRef="#ctx0" brushRef="#br0" timeOffset="110549">21753 9135 13184,'3'5'2322,"-1"-1"-3415,-2-4 1,0 0 0</inkml:trace>
  <inkml:trace contextRef="#ctx0" brushRef="#br0" timeOffset="110682">21712 9326 15781,'1'4'196,"-1"-1"-421,0-3 0,0 0 0</inkml:trace>
  <inkml:trace contextRef="#ctx0" brushRef="#br0" timeOffset="111374">20591 8875 7067,'2'2'3276,"0"0"0,-2-2-2481,3 34-232,-2-1-1953,1-7 0,-1 2 1488,0-6 0,-2 0 325,0 13 1,-1 1-275,0-4 1,0-1-593,-1 7 0,0 0 443,0-11 0,0-2 0,-1 7-5,2-2-1,-1-3-64,2-6 0,0-1-11,0 14 47,0 0 1931,2-13-1900,0-13 38,1 0-169,0-3 1327,0-1-1336,-1-4-106,-1 0-241,7-4 59,-2-1 179,3-2 16,-2 2-739,-1 0 23,-1 0-439,1-3 887,-2-10 1,-2 11-1,0-7 1</inkml:trace>
  <inkml:trace contextRef="#ctx0" brushRef="#br0" timeOffset="111986">20741 8656 7369,'5'13'1638,"-2"10"0,-2 3-179,-1-3-1388,0 8 1,1 9 0,-1-3 72,2-6 1,0 1-603,-1-3 0,0 2 1,0-2 591,3 7 0,-1-4-16,2 6-104,-1-5 0,1 1 7,-2-11 0,0-2-39,0 2 0,0-2-441,0 7 42,-2-22-135,0-1-1934,0-8 2229,0-1 257,1-12 0,-1 9 0,1-4 0</inkml:trace>
  <inkml:trace contextRef="#ctx0" brushRef="#br0" timeOffset="112387">21110 8984 7131,'6'5'3276,"-2"-2"-1535,-4-3-1060,0 0-782,-1 51 65,0-32-230,1 14 0,-1-3-362,1-18-2449,0 1 3077,0-14 0,0 2 0,0-5 0</inkml:trace>
  <inkml:trace contextRef="#ctx0" brushRef="#br0" timeOffset="112735">21315 8889 7131,'3'1'3276,"-1"-1"-1543,-2 0-1786,6 33-647,-3-16 291,1 2 0,0 0 409,-2 0 0,-1-13 0,0 2 0</inkml:trace>
  <inkml:trace contextRef="#ctx0" brushRef="#br0" timeOffset="114334">15915 12882 9978,'-33'-13'645,"0"-1"1,0 1-1,10-1 1,-1 0-1466,-4 2 1,-5-2 0,0 1 0,7-2 836,7-3 1,4-1 28,-6-2 1,3-1-7,5-1 1,2-3 75,3 0 0,0-3 0,2-1 1,1 0-742,2-7 1,2 0 0,2 0 586,-1 3 0,0-1 1,2 0-1,2 1-19,4-3 0,4 1 0,3 0-209,2 6 1,4-1 0,2 2 0,-2 0 250,-2 6 1,-2 1 0,3-1 0,4 0-129,-1 2 0,4-2 0,4 0 0,1-2 1,1 2-1,-1 0 0,-1 2 0,-3 2 143,3 1 0,-3 1 0,0 3 0,1-1 0,2 0-48,2-1 1,1-1-1,3-1 1,0 1 0,0 1-1,-2 1 1,-2 4 35,5 1 1,-2 3 0,-1 2 0,1 1 10,0-1 0,0 1 0,0 1 0,2 2-30,-5 3 1,1 2 0,2 0-1,-1 1 1,-1 1 0,-1 0-4,6 1 0,-3 0 1,1 2-1,1 3-148,-7-1 1,1 2 0,2 0 0,0 3 0,-2 0 0,-1 3 0,-4 1-40,0 6 1,-3 2 0,-3 3 0,0 1 0,-1-1-1,-1-1 221,3 0 0,0-1 0,-2 0 0,-1 1 0,-2 2 76,-5-2 1,0 2 0,-1 1 0,-3 0 0,-2-1 0,-5-1 284,-6 6 0,-7-1 0,-2-2 1,-1-1 70,1 2 0,-1-3 0,-7 2 6,3-10 0,-5 2 0,-2 0 0,-3 0 0,-2 0 1,0-3-1,0-2-168,-1-3 0,-1-2 1,-2-1-1,0-2 1,-1 0-1,1 0 0,0 0-243,0 2 0,1 1 1,-1-1-1,1 0 0,-1 0 1,1-2-1,-2-1-25,1-2 0,-2-1 1,-1 0-1,1-2 1,1 0-1,2-2 1,2 0-3,-5-1 0,4-2 0,0 0 0,0-1 60,-1 1 1,1 0 0,-1-1-1,-2-1-133,6-1 0,-1-1 1,-1 0-1,-1-1 0,-1-1 1,0 0-28,-1-2 0,-1-1 0,-1-1 0,0 0 0,1-1 0,-1 0 0,3 1 57,-2 0 1,2-1-1,0 1 1,0-1-1,0 0 1,0-2-64,-2-1 1,-3-1 0,1-2 0,2 0 0,2 0 0,4 0 17,-4-7 0,6 1 0,1-3-66,1 0 0,1-2 0,2-2 77,2 1 1,1-2 0,4-5-112,7 4 0,1-3 0,2-3 0,2-2 0,3 1 0,2 0 161,4 4 1,3 0-1,2 0 1,2 0 0,1 0-1,-1-1 1,-1 1 9,-2 0 1,-2-2 0,1 1-1,-1 0 1,3 1 0,2 0-1,4 2 12,4 1 1,3 1-1,4-1 1,1 2-1,1 1 1,0 2-1,-1 2 1,-2 3 118,6-3 1,-2 6 0,2 1 0,6 1-97,-10 4 0,3 1 0,3 0 1,2-1-1,1 2 0,2 0 0,-1 1 1,1 0-1,-1 2 0,-1 2-34,-1 1 0,0 1 0,0 2 0,0 1 0,0 1 0,0 0 0,0 0 0,1 1 0,-1-1 1,0-1 10,1-1 1,-1 0-1,1 0 1,0 0-1,-1-1 1,1 1-1,0 1 1,0 2-1,0 0 1,-1 2-65,0 1 0,1 2 0,1 1 0,-1 1 0,1 0 0,-1 2 1,0 0-1,-3 0 0,-1 0 0,-2 0 0,-3-1-43,7 5 0,-5 0 0,-2 0 0,-1 2 0,1 5 74,-3-2 0,1 4 0,2 1 1,-2 3-1,0 0 0,-4 1 1,-3 0-1,-6 0 216,-5 3 1,-5 0 0,-5 1 0,-1 0 0,0 0 0,1 0-153,3 0 1,3 1-1,-1-1 1,-2 1 0,-4-2-1,-5-1 125,-8-1 1,-4 0 0,-5-1-1,-3-1 1,-1-1 0,1-3-1,3-4 121,-6 3 1,2-6 0,-3-1-1,-4 0-70,7-3 1,-2-1-1,-3 2 1,-2-1 0,-2 0-1,1-1 1,-1 0 0,1-1-1,2-2-205,-2 0 1,0-2-1,1-2 1,0 1 0,-1-2-1,1 1 1,-1 0 0,1 0-41,-1 1 1,0 1-1,1 0 1,-1 0 0,0-1-1,0 0 1,0-1 0,0-2-101,0-1 1,0 0-1,-1 0 1,0-2-1,1-1 1,0-1 0,1-3-1,2-1 134,-1-5 0,0-3 1,1-3-1,1 0 0,2 0 1,0 1-1,2 3 0,-7 0 1,2 4-1,1 0 0,0-4 1,4-7-1,-1 0 0,0 0 1,0 1-1,1-1 0</inkml:trace>
  <inkml:trace contextRef="#ctx0" brushRef="#br0" timeOffset="117128">22122 12403 9754,'5'7'2980,"-1"-1"-2664,-4-6 1429,0 0-437,25-8-760,2 2-517,-8 0 0,2 1-379,3 0 0,-1 0 348,7 0-68,-5 1 0,4-1 0,0 1 47,9-1 0,-1 0-1053,-6 1 1,1 0-1,-1 0 1074,-4 1 0,-1 1 0,2-1 42,3 2 0,1-1 0,-2 1-280,7-1 1,2 1 222,-9 2 1,4 0-1,3 0 1,-1 2-1,-2-1 13,-1 2 1,-2 0 0,0 1-1,1 0-392,-1-1 0,0 1 0,1-1 0,-1 1 0,-1 1 394,0 1 0,-2 0 0,-1 0 0,1 2-1,0 1 0,1 0 0,-1 1 1,-1 0 23,2 0 1,-2 0 0,3 2-1,-3-1 0,1 1 0,2 1 0,0 0 0,0 2-31,0 0 0,0 2 0,0 1 0,-1-1 0,0 0 6,3 1 1,-1-1 0,0 1 0,0 1-150,-3-2 0,1 2 1,1-1-1,-3 1 1,-1-3 117,0 2 0,-2-1 1,0 0 29,1 1 0,0 0 0,0 0-12,-3 0 0,-1 0 0,3 2 21,0-1 1,2 3 0,1 1 0,0 2 0,-1-1-21,-4 2 0,-1 0 0,0 1 0,-1 1 0,2-2 14,2 1 1,0 0 0,1-1-1,-1 1 1,-3 0-214,0 5 1,-1 0 0,-3 0 0,-3-3 212,0 6 0,-4-2 536,0 1 0,-2 1-514,-1-2 0,-1 5-1,-4-10 0,0 5 0,0 3 0,-1 1 0,0-2 0,0-4-119,0 4 0,0-3 1,0 4 97,-1-6 1,0 5-1,0 2 1,0-1-1,0-3 1,-1-5 371,-2 8 0,-1-3-372,1-1 0,-3 3 14,0-8 0,-1 3 0,-1 1 0,-1-1-7,-1 2 1,-3-1 0,1 1 0,-1-1 116,2 1 1,-1 0 0,0-1-1,0-1-157,-1-1 0,-2-1 0,1-2 1,1-2-66,-4 5 0,1-3 46,0-1 0,-1 3-220,-1 0 1,-3 2 0,2-1 162,1-2 0,0-2 0,0 1 46,0 0 1,0 1-1,0-3-217,-9 7 0,4-5-213,12-9-380,-13 0-2404,12-12 2666,1-10 1,-1 3 0,9-6 0</inkml:trace>
  <inkml:trace contextRef="#ctx0" brushRef="#br0" timeOffset="117771">22478 13388 11751,'4'4'2241,"-1"0"-5518,-3-4 2304,-1 44 1382,-2-15-40,0 4 1,1 1-313,-1-14 1,0 0-1,0 6 1,-2 0 40,-6 10 513,8-10 0,1-2-488,-7-7-123,10 1-95,-3-15 2569,2-3-2908,0-6-269,-1-13 509,6-15 1,3-3 220,0 13 0,2-1-7,0-5 1,2-3 0,1 5 39,1 11 0,1 2-15,6-7 0,2 4 134,8 13-73,0 5-84,-17 16 1,-4 5-20,-3 10 2,-2 2 1,-2 1-6,-2 2-307,0-13 0,-1-3 307,0-7-135,0-10-131,0-2-812,4-19 490,6-12 2,-3 10 1,0-1 449,1-2 0,3 0 118,2-2 0,0 1 95,-3 7 0,2 1 247,9-8 1,1 4-36,-1 6 263,13 8-320,-21 15-2136,3 21 1949,-9-6-23,-6 3 0,-2 3-268,2-7 0,-2-1-120,-2 1 0,1-1-2911,9 12 2951,-1-24 1,1-2 0,-2-5 0</inkml:trace>
  <inkml:trace contextRef="#ctx0" brushRef="#br0" timeOffset="118342">23216 13497 10978,'2'-3'3265,"1"1"-2800,-3 2 1212,-52 30-1674,33-12-537,0-3 1,-4 4 0,5-2 533,9 5 97,3 15-968,19-19 712,-1 1 296,10-15-621,-1-19-25,-7-2 1,-2-4 254,-1-7 1,-2-1 112,0 3 0,-2 0 272,-6-3 1,-4 4 1097,0 5-591,-9-5-512,7 18-20,-2 0 12,6 7-457,0 0 345,5 0 341,-1 0-347,3 0-207,-1 0-17,1 0-109,2-7-609,4-17-2335,-2-7 2230,-1-5 1156,-6 7 2034,-2 9-1651,0 10-44,-1 0-89,0 10 33,0 0-356,0 3 177,-2 18-176,1 2 1,1 1 451,-1-2 1,0 0-460,0 7 1,1-2 17,1 6-1020,1 0 972,1-1-347,0-5 1,1 1 309,1 6 2,-1-8 0,0-1-9,2-3-284,0-2-627,3 2-2322,2-1 2881,-2-6 0,-2-5 0,-7-10 0</inkml:trace>
  <inkml:trace contextRef="#ctx0" brushRef="#br0" timeOffset="119336">22888 13566 6820,'5'4'3276,"-1"-1"0,-4-3-1324,0 2-1081,0 17-801,-1-3-8,0 15-62,0-9-26,-1 0-72,1-2-16,1-2-136,3 2 66,0-9-180,4 1 58,-1-9 66,2-1 16,7-8 4,-1-8 0,-2-4 111,-1-14-1393,-1 10 0,-3 1 1583,-11-8 44,10 11-117,-7 1 54,3 2 386,-14-3-322,0 7-378,-2-1 11,2 8-1129,3 4-1907,4 4 3094,0 3 1,3-1 0,3 0 0</inkml:trace>
  <inkml:trace contextRef="#ctx0" brushRef="#br0" timeOffset="119737">23421 13634 11510,'10'14'2247,"-2"-2"-5524,-8-12 1551,0 0 1862,36 7-1258,1-11 913,-11 5 0,0-1 303,-4-8 1,-3-3-95,-5-2 711,0-15-22,-14 11-535,-3-4 36,-7 12 3086,-6 5-2652,-4 3 221,-8 14-270,11 3 1,1 3-467,-3 10-98,8-8 0,3-1-11,6-5-25,9 8-535,13-6 112,-1-1-1032,3-13 0,2-4-1797,6-11 2621,-10 3 1,-2 0-1,0-4 1,-10 4 0</inkml:trace>
  <inkml:trace contextRef="#ctx0" brushRef="#br0" timeOffset="119904">23804 13361 6164,'6'1'1575,"-9"17"0,-4 7 222,1 1-1832,-3 5 0,1 2-26,3 4-264,3-5 0,0 3-728,1-6 1,0 0-587,0 4 1,1-3-1639,0 5 3297,1-25 1,0-7-1,-1-3 1</inkml:trace>
  <inkml:trace contextRef="#ctx0" brushRef="#br0" timeOffset="122487">22901 14373 7706,'3'-5'2932,"-1"2"-1358,-2 3-1574,3-1 1795,-2 5-1274,0 14-341,-6 6-158,0-4 0,0 3 5,-5 10 0,-2 4-31,4-12 0,0 2 0,-1 1-38,-1 4 1,0 2 0,0 1 0,1-4-6,1-5 1,0-2-1,1 0-142,-1 7 1,1-1 0,1-7-370,4-9-1027,4-12 817,7-23 141,1-8 9,-1-1 1,1-1 1035,-4 10 1,0-2-219,3-9 1,0-4 0,1 1-708,0 3 0,1 0 1,-1 1 637,0-1 1,1 0 0,-1 1 0,0 3 1,1 1 0,0 2 253,4-1 0,3 3-228,-1 3 0,1 1 0,3 1-96,2 0 1,2 1-1,-1 1-970,7-4 1,0 3 943,-3 8 1,-3 5 142,-2 10 80,-3 5-126,-6 9 0,-2 7-133,-7 4 0,-2 3 721,2-2 0,-3 0-672,-7 1 0,-5-4-24,-3-9 0,-5-3-14,-3-3 1,-2 0-1,0-2 126,-5 4 0,-1-1-66,-5-1 1,3-3-270,2-6 478,17-3 2304,3-1-2371,4 3-82,3 14-27,2-2-26,4 14-78,11 5-141,2-10 0,4 2-106,-4-6 1,2 1 0,-1 0 111,7 5 1,-1-2-61,0-2 1,-3-4 584,-2-2-1443,-4-4 1053,0-3 0,-8-5 0,0-2 0</inkml:trace>
  <inkml:trace contextRef="#ctx0" brushRef="#br0" timeOffset="122787">23585 14031 9911,'7'4'3276,"-2"0"-2320,-5-4-956,40 14-163,-24-4-134,9 4 1,-2 3 149,-16 1 307,-7 2 0,-5 1 642,-7-3 1,-2-1-395,2 1 1,0-1-65,-3-2 1,0-2 1117,2-1-1504,19-5 42,2-1-153,11-5 0,4-1-309,8-2-1177,7-1 1,1 0 1225,-13 0 1,-2-1 0,3 1-1,-2-1 1,-3 1 0</inkml:trace>
  <inkml:trace contextRef="#ctx0" brushRef="#br0" timeOffset="126989">25007 12239 15694,'5'3'1207,"0"10"-782,-7 7-274,-3 4 0,-2 6 1,-1 2-972,1-4 1,0 0 0,-1 1 0,0 0 164,0 0 0,1-1 1,-1 1-1,0 0 646,-3 9 0,1 0 0,1-5-180,3-8 0,2-3 441,0-2 0,1 1-1891,2 5 1,2-2-1639,7-1 2457,5 3 1,-4-26 0,-2-3 0</inkml:trace>
  <inkml:trace contextRef="#ctx0" brushRef="#br0" timeOffset="127188">25130 12663 14241,'6'2'2514,"-1"0"-2629,-5-2-218,43 0-2944,-18-2 1638,6 1 1,0-1 897,0-4-898,-7-1 1,0-1 1109,7-9 0,2 2 0,-23 4 0</inkml:trace>
  <inkml:trace contextRef="#ctx0" brushRef="#br0" timeOffset="127391">25609 12280 6110,'2'3'3276,"0"-1"-3309,-5 23 1,-4 8 16,1 5-8,2-11 0,0 7 0,-1 2 0,2-3-187,0-2 1,2-2 0,-1 0 95,0 1 0,-1 0 1,2-1 215,0 8 0,1-7-3378,0-10 0,0-19 2806,0-14 1,0-6-1,0 4 1</inkml:trace>
  <inkml:trace contextRef="#ctx0" brushRef="#br0" timeOffset="127688">25636 12390 8640,'0'-20'1638,"10"-7"0,3 1-577,-3 10-831,7-10 0,3 3-202,3 13 25,-1 3-106,6 19-40,-11 18 511,-7-4-258,-7 4 63,-14-16-77,-4-5 204,-10 3-162,-3 0 229,3 3-213,6-3 586,13 5-482,4-4 101,5 23-436,3-16 0,2-1-326,-2 1 0,1-1 269,4-1 0,0-1-470,4-2-191,0 0-2532,7 0 2694,-9-8 0,1 1 0,-11-8 0</inkml:trace>
  <inkml:trace contextRef="#ctx0" brushRef="#br0" timeOffset="127988">25964 12075 12960,'0'5'1325,"0"-1"-885,0-4-852,45 28 421,-34-14 80,8 4 1,-2 1 126,-19-1 94,-15 1 307,4-2 1,-2 1-407,1-3 1,1-2-264,-3 3 0,2-2-82,1 1 224,16-11 178,19 1-265,2-3 0,2-1-87,-2 0 0,0 1-516,7-2 0,-1 0-422,6 1-883,-2 2 1109,0 5 1,-17-4 0,-1 2 0</inkml:trace>
  <inkml:trace contextRef="#ctx0" brushRef="#br0" timeOffset="129289">25882 13197 7523,'0'3'3276,"0"0"0,0-3-1937,29-3-382,-22 2 46,20 1-785,-59 15-221,4-2-483,2-1 0,-3 1 487,8-4 1,-1 0-1,1 0 1,-2 1-36,-3 2 1,-4 0-1,4 0-1605,1-1 1,1 1 1103,-9 3 0,5 0 440,9-2-244,35-4 0,11 1 221,8 1 38,-11-5 1,3 1 0,-1-2-33,2 0 0,-2-2 55,-2 0 0,-1-1-221,3 1 1,-1 2 341,-5 1 0,-2 2 597,0 20-544,-25-3 56,-8-3 1,-6-2 35,-2-4 0,-1 0 141,-4 8 0,1 1-1384,8-11 0,2 0 999,-1 2 0,3-3 2016,10-4-2071,3-2 557,0 0-443,23 4 0,8-1-1905,-3-3 1691,7 2 0,2-2-379,-4-12-942,-4-4 1,1-2 1510,-7 0 0,0 1 0,1-1 0,-2 1 0,-3-2 0</inkml:trace>
  <inkml:trace contextRef="#ctx0" brushRef="#br0" timeOffset="129539">26183 13361 13000,'6'4'3276,"-2"0"-2873,-4-4-456,0 0 0,1 34-157,6 4-25,0-7 0,0 1-238,0-11 1,0-2 80,11 7-89,-8-16-53,-6-3-469,13-1 1003,16 0 0,-13-3 0,11 0 0</inkml:trace>
  <inkml:trace contextRef="#ctx0" brushRef="#br0" timeOffset="130055">26402 13415 13784,'0'30'635,"0"-1"1,-2 7 0,-4 2-430,-1-5 0,-2 1 1,0-1-1172,1-4 1,1-1 0,0 0 963,-1 5 0,0 0 0,1-3 0,2-6 0,1-4-5,-7 4-2619,12-6 2619,-8-4-433,11-4-2838,-5-8 2804,7-19 0,-4 10 0,5-13 0</inkml:trace>
  <inkml:trace contextRef="#ctx0" brushRef="#br0" timeOffset="130289">26525 13525 13684,'4'0'1397,"-1"1"-1341,-3-1-395,71-24-2110,-48 16 2321,2 0 0,5-2 1,-8 3 437,-13 5-758,-3 1-2519,-3 1 2967,-2-2 0,-1 1 0,0 0 0</inkml:trace>
  <inkml:trace contextRef="#ctx0" brushRef="#br0" timeOffset="130496">26784 13306 13030,'4'7'1799,"-1"-1"-1399,-3-6-78,0 0-437,35 53-47,-21-33-43,7 11 1,0-2-692,-5-13-1255,-1-6-1126,3-12 0,-6-3 2670,0-18 0,-9 16 1,0-4-1</inkml:trace>
  <inkml:trace contextRef="#ctx0" brushRef="#br0" timeOffset="130693">26989 13292 9878,'1'7'3276,"-1"-2"0,0-5-1884,-12 36-1392,4-10-29,1-4 0,-1 4 0,0 1-15,-2 10 1,0 0-752,3-7 1,0 1-1,0-2 768,-1 8 1,0-2 3,2-5 1,1-5-73,0-3 216,0-4-3005,-2 0-393,2-12 3224,-1-12 1,5 0 0,0-8-1</inkml:trace>
  <inkml:trace contextRef="#ctx0" brushRef="#br0" timeOffset="131039">26743 13197 9271,'17'-20'91,"0"1"0,-1 2 1,-5 4 1532,-9 10-1512,0 3 553,1 1-221,3 4-10,9 12-509,0-1-7,3 4 781,-6-8-1331,-3-5-2082,4-1 2714,2-3 0,-5-1 0,-2-1 0</inkml:trace>
  <inkml:trace contextRef="#ctx0" brushRef="#br0" timeOffset="131289">27072 13087 11975,'6'5'1961,"-1"-1"-752,-5-4-1133,35 33 22,-22-14-72,7 3 1,-1 4 72,-17 5 1,-4 2-123,2-6 1,0 1-1,-1 0-787,-2 0 1,0-1 0,-1 1 648,1 0 1,0-1 0,-1-2-141,-2-5 0,-1-1-139,0-1 1,-2 0 61,-7 4 1,-4 2 0,3-4 0,-2 7-1,-3-4 1,-1 0 0</inkml:trace>
  <inkml:trace contextRef="#ctx0" brushRef="#br0" timeOffset="131740">25991 13210 10300,'-6'-3'2688,"2"0"-1158,4 3-1233,-17 43-1936,14-23 1,0 2 1674,-6 11 1,1 1-36,8-1 1,5 0 74,4-8 1,2 0 0,2 0-109,3-1 0,2-1 1,0 0-124,0 0 0,0-1 0,2-2-109,4-5 1,2-2 0,-1-3-1376,9-3 1,-1-4 1091,-4 0 1,-1-1 0,-3-1 0,-4-1 0,-8-4 0</inkml:trace>
  <inkml:trace contextRef="#ctx0" brushRef="#br0" timeOffset="132295">27181 12923 12692,'10'0'2509,"-1"0"-2447,-9 0-71,0 0-44,37 7 47,-20-2-30,3 0 0,0 0 27,0 3 432,-13 5 232,4-3 56,-12 6-16,-16 4-519,1-4-137,1-2 1,0 1-267,-2 5-372,1 5 618,12-12 26,5-3 131,5-7 85,8-1-230,16-1-675,-3-3 473,-8 1 0,1 0-481,6-4-196,2 0-1880,10 1-380,-12 1 3108,4 4 0,-21 0 0,-4 1 0</inkml:trace>
  <inkml:trace contextRef="#ctx0" brushRef="#br0" timeOffset="132607">25513 14017 11451,'33'-7'273,"-1"0"0,1-1 0,0 1 0,-1 0 0,1-1 0,0 1 0,3-1 0,0 0 0,1 0 0,-2 1 0,-2 0 0,-2 1 90,6 0 1,-4 0-1,5 1-827,-6 2 1,3-1-1,3 0 1,1 0 0,0 0-1,-2 1 1,-2 0 463,1 0 0,-4 0 0,1 0 0,1 0 0,4 1-138,-5-1 1,4 1-1,2 0 1,2-1 0,0 1-1,0 0 1,0 0 0,-3 0-1,-2 1-40,3 0 1,-1 0 0,-2 1 0,-1-1 0,1 1-1,-1 0 141,1-1 0,-1 1 1,0 0-1,0-1 1,0 1-1,0 0-510,3 1 1,1 0 0,1 0 0,-2 0 0,-3-1 0,-6 1-1093,9 0 1,-5 0 545,2 1 1,1-1 0,-19 1 1058,-32-2 1,5 0 0,-6 0 0</inkml:trace>
  <inkml:trace contextRef="#ctx0" brushRef="#br0" timeOffset="133140">26073 14209 14213,'-29'6'311,"0"1"0,-3 1 0,1 1 264,11-1 1,1 0-654,-13 6-135,9-4-58,19-6 79,6-3 192,3 1-224,23-1 0,7 0 54,1 0-369,-11 0 1,4-1 0,-3 0 414,10 0-2,-4 0-36,-6 1 8,-7 1 255,-7 5 201,-10 2-61,-20 17-204,-5-4-36,4-6 0,-2 1 48,-5 3 0,-1-1 13,7-4 0,-1 0 177,-1 1 1,-2 1 0,3-1-497,3-2 1,1-1 436,-4 3 1,2-1 214,-1 3-185,6-5-201,4-3 1442,5-3-1546,3-2 277,19 3-182,0-4-177,8 0 1,3-1-1457,-7-3 0,-1-1 1316,10-1 1,1-1-132,-8-1 0,2-1 277,8-5 0,5-3 0,-6 3 0,-11 4 0,-1 0 0,6-3 0,-1 0 0,0 0 0</inkml:trace>
  <inkml:trace contextRef="#ctx0" brushRef="#br0" timeOffset="133340">26401 14277 12734,'-10'-1'3276,"2"1"-2125,-13 31-1381,15-2-4,-1 3 1,4 1-128,11 3 11,4-14 0,3-3-124,1-6-1313,14 0 1787,7-19 0,-16 6 0,6-10 0</inkml:trace>
  <inkml:trace contextRef="#ctx0" brushRef="#br0" timeOffset="133571">26593 14277 13168,'10'3'3276,"-2"0"-3027,-8-3-159,-8 47-1423,1-27 0,0 1 1400,-2 12 0,-2 3 85,-6-2 1,-1-3-136,6-11 0,-2 0 14,-1 2 0,-3 2 0,0-1-1261,-4 4 1,0-1 1144,4-5 0,0 1 0,1-1-174,-2 2 0,1-1-660,2 1 1,2-1-659,1-2 1905,2 5 1,8-18 0,1-1-1</inkml:trace>
  <inkml:trace contextRef="#ctx0" brushRef="#br0" timeOffset="133840">26730 14441 11572,'5'2'3195,"-1"-1"-3217,-4-1-48,50-7 33,-32 5-297,11-3 1,-2 1-17,-15 2-852,1-2-1904,-3 1 1376,-1 1 1730,-5 1 0,-2 1 0,-2 0 0</inkml:trace>
  <inkml:trace contextRef="#ctx0" brushRef="#br0" timeOffset="134076">26962 14291 15165,'22'31'-179,"0"0"1,-9-14 0,0 0-83,1 4 1,-1-3-1129,-4-12 182,-2-3 1207,8-9 0,-10 4 0,4-5 0</inkml:trace>
  <inkml:trace contextRef="#ctx0" brushRef="#br0" timeOffset="134307">27195 14277 10545,'2'3'2137,"0"0"-1672,-2-3 129,-18 33-295,7-10-259,-2 3 1,-1 2 525,2 1 1,1-2-475,2-5 1,0 1-1086,0 1 1,-1 2-1,0-2 1115,1-3 0,0 0 23,-1 3 1,-2 3 0,2-3 335,-6 11-481,4-10 0,1-1 332,2-6-3609,-2 3 332,6-12 204,-1-2 2741,6-13 0,0 1 0,0 0 0</inkml:trace>
  <inkml:trace contextRef="#ctx0" brushRef="#br0" timeOffset="134523">26989 14140 13347,'4'2'1484,"-2"-1"-904,-2-1-1168,61 0-1051,-39 0 1,1 1-1,15-1 1,-1 0-1363,1 0 2281,-25-2 720,-2-3 0,-5 2 0,-2-2 0</inkml:trace>
  <inkml:trace contextRef="#ctx0" brushRef="#br0" timeOffset="134740">27318 14058 10998,'7'2'1377,"-1"-1"329,-6-1-1706,17 31-42,-8-8-1444,3 10 1,-1 6 1485,-7-6 0,-3 0-13,1 1 1,-2 1-11,-2-6 0,-3 1 1,0-2 23,-1-4 1,-2 0 33,-3 7 0,-2-2-35,3-11 0,-3 0-501,-11 3 1,-5 2 0,2-3-56,8-2 0,-2-2 556,-7 0 0,-8 2 0,1-2 0,8-4 0,1 0 0,-2-4 0,0-1 0</inkml:trace>
  <inkml:trace contextRef="#ctx0" brushRef="#br0" timeOffset="135041">26306 14017 8217,'-8'5'3276,"2"-2"-1638,-4 19 0,1 5-1343,0 2-358,0-2 0,-2 5 0,3 0 213,2-3 0,3 1 0,0-2-925,-3 8 1,2 0 762,3-1 0,0 1 0,2-4-37,2-8 0,1-2-98,3 7 0,0-2 216,1-9 1,3-1-1163,8 2 1,6 1 0,-2-3-547,-1-4 1,1 0 1109,4 0 0,3 1 0,-5-5 0,0-6 0,-5-3 1</inkml:trace>
  <inkml:trace contextRef="#ctx0" brushRef="#br0" timeOffset="135380">27454 13826 13148,'8'1'927,"-2"-1"-774,17-1 0,5 0-333,-5 3 57,15 4 0,-1 4-645,-19 5 930,4 13 668,-28-7 0,-5 1-387,-1 2-226,-3 0 0,-3-2-217,-2-9 113,8 4-31,3-7 74,16-3 21,1 0 159,16-3-258,-2-3-269,1-2 1,3-3-1449,8-4 1,0-2-1,-7 3 1,0-1 982,9-4 1,-5 0-1,-15 6 1,-3 0 0</inkml:trace>
  <inkml:trace contextRef="#ctx0" brushRef="#br0" timeOffset="136601">22628 15262 8696,'-30'-13'-218,"0"0"1,0 0 0,0 0-1,0-1 1,0 1 217,4 0 0,1 0 0,0 0-514,-3-2 1,1 0-1,-1 0 615,-1-2 1,0 0 0,0 0 13,2 1 0,0-1 0,-2-5-160,7-1 0,-2-4 0,-2-4 0,1-2 0,0 0 0,2 2 0,2 4 49,0-3 1,3 4 0,1-2 0,-2-3-24,1 2 1,-3-4-1,0-2 1,0-1 0,2 0-1,2 3 1,6 3 20,2-8 1,7 4 0,0-1 15,-1-2 0,1 1 1,4-5-19,1 11 0,3-2 0,1-3 0,1 0 0,1 0 0,-1 1 0,0 3 0,0-1 1,-1 3-1,1 1 1,1-1 0,1-3 1,0 1 0,1-3 1,0-2-1,1 0 1,1 2-1,0 1 0,1 4 97,4-4 1,1 5 0,2 1 0,2-2 40,-2 4 1,2-1-1,1 0 1,1-1 0,0 2-1,-1 1-77,2 1 1,-1 1 0,0 2 0,3-1 0,2-1 28,-3 3 0,3-1 0,1-1 0,1 1 0,2 0 0,0 1 1,1 1-1,1 3-78,-1 3 1,1 1-1,2 2 1,0 1 0,1 0-1,0 2 1,-1-1 0,0 1-1,-1-1-14,-1-1 0,-1 0 0,-1 1 0,0-1 0,1 1 0,0 1 0,1 2 0,2 1-27,-2 1 0,2 2 0,1 0 0,1 2 0,1 0 0,0 1 0,-1 0 0,0 1 0,-3 1 0,-2 0 1,-3 1 5,5 1 0,-4 2 0,-2 0 0,-1 2 0,0 0 0,2 1-10,2 1 1,2 0 0,0 2 0,0 0 0,0 1 0,-3 0 0,-1 0-6,0 1 1,-2 1 0,-2 0 0,1 3 0,1 5-19,-7-4 1,2 4 0,0 3 0,2 2 0,-1 0 0,-1 2-1,0-1 1,0-1 0,-3-1 0,-1-3 39,1 3 1,-1-3-1,-2-1 1,-1 1-1,1 1 1,1 3 7,-3-4 1,3 2 0,0 2-1,1 1 1,-1 1 0,0-1-1,-2 1 1,-2-1 0,-2-2 0,-4-1-52,-2 11 0,-4-2 1,-4-1-1,-1-1 1,-1-1 31,1 1 1,-1-3-1,-3 1 1,-2 3 35,-1-7 0,-1 2 0,-1 1 0,-3 0 1,-1 1-1,-1-2 0,-3-2 121,-3 0 0,-4-1 0,-1-1 0,-2-1 0,-1 0 0,1-1 0,2 0-24,-1 1 1,1-1 0,1 0 0,-1 0 0,-1-1 0,-1-1 8,0-2 1,-1 0 0,-1 1 0,-1-2 0,0-1 0,0-2 0,1-2 125,-6 0 0,0-2 0,0-3 0,1-1 0,1 0-142,-1 1 0,2-2 0,-1 0 0,-3 0-40,5-3 1,-2 1-1,-1-1 1,-2 0 0,0-1-1,0-1 1,0 0-110,3-3 1,-1 0 0,0 0 0,-1-2-1,1 0 1,0 0 0,0 0 0,2 1-28,-7-1 0,2 1 1,1-1-1,-1 0 0,-1 0 1,-1-2-159,5 0 0,-1-1 0,-2 0 1,0 0-1,-1-1 0,2 0 1,1-1-1,2 1 0,3 0-307,-10-3 1,5 0-1,2-1 1,-3 0-117,3 1 1,-2-1-1,0 0 1,1 0 0,2 0 497,0-1 1,0-1-1,3 0 1,4 2-1,-3-1 1,2 2-1,-1-3 1,0 0-1</inkml:trace>
  <inkml:trace contextRef="#ctx0" brushRef="#br0" timeOffset="137231">22204 15453 7456,'3'3'968,"0"-1"-1947,18-12 1,7-7 1188,-3 5 14,7-5 0,0 1 763,-5 6-357,-2 1 397,-3 3 302,-4 2 1088,1 1-1684,-16 2-75,5 3 667,-15 14-1079,-2 4-194,2-3 0,-2 1 101,-10 10 1,-5 1-172,2-3 0,-2 0 1,0 0-656,5-3 0,0-2 1,-1 1 637,-3 2 1,-1 0-1,3-4-81,4-4 0,2-3-42,0 0 0,0-1-257,-13 10-232,2-3-992,6-7 1,-1-1-1639,-5-1 0,-10 3 2938,15-14 1,12 0 0,-1-1 0</inkml:trace>
  <inkml:trace contextRef="#ctx0" brushRef="#br0" timeOffset="137458">21849 15617 11087,'2'7'3276,"0"-2"-890,-2-5-2271,5 36-2188,-4-13 2077,2 2 1,-1 3-1519,-2-5 1,0-2 1510,0 11-544,0-8 1,0 0 540,0 3-76,0-4 12,0-9 515,1-10-445,0-1 2267,-3-1-2272,20 3-1011,15-2 677,-14-1 0,1 0 471,5-2 0,0-1-1412,9-2-979,0-1-1018,-4-1 2872,-1 1 0,-15 2 0,-3 1 0</inkml:trace>
  <inkml:trace contextRef="#ctx0" brushRef="#br0" timeOffset="137776">20153 16574 12921,'-4'1'2442,"1"0"-1879,-6 21 0,0 10-3840,-1 4 2544,2-11 0,0 4 1,0 1 699,2-4 0,1 1 1,1-1-122,-2 5 1,1 0 117,0-5 1,1 2-1,-1-1-349,-1 10 0,0-2 362,0-3 1,0 0-107,0 3 1,0-2-152,2-12 1,0-2-337,0 7-412,3-15-518,2-4-1731,18 0 2676,-1-6 0,5 1 0,-11-3 0</inkml:trace>
  <inkml:trace contextRef="#ctx0" brushRef="#br0" timeOffset="137958">20522 17067 10195,'10'6'2609,"-2"-1"-3918,10-3 0,4-2 1362,5 0-53,2 1 0,4-1 77,-6 0 0,1-2 1,0 1-560,5 0 0,0 0 184,-6-1 1,1 1-1,-3-1-1341,2 1 1,-4 0-1639,-5 0 3152,-3 1 0,-12 0 0,-3 0 0</inkml:trace>
  <inkml:trace contextRef="#ctx0" brushRef="#br0" timeOffset="138449">21725 16438 14904,'-30'4'540,"-1"0"1,3 0-1,-1 1-364,-7 4 1,0 3-1309,7-3 0,0 0 1262,-6 3 1,1-1 135,10-2 0,4-2 609,2 1-805,2-1-141,15-4 7,4-1 64,8 1-185,22 4 425,-1-2-355,-8-1 1,2 0-979,1-1 1,2-1 0,-3 1 643,-1-1 0,0 0 302,14 2 0,-4-1-32,-9 1 100,-7 0 345,-10 0 443,-13 4-428,-14 1 1,-5 1-78,-10 7 9,5-5 0,-1 1-162,8-3 1,1 0-52,-9 4 74,9-4 1,3 0 3162,0 1-3307,5-3 0,7-5 36,6-2 34,3 0 132,3 2-90,6 1 58,4 1-203,19 1-320,-13-4 0,1 0 45,-1 0 0,2 0-1261,5-1 1,-2-1-1639,0 0 2457,7-1 1,-26 1 0,-1-1 0</inkml:trace>
  <inkml:trace contextRef="#ctx0" brushRef="#br0" timeOffset="138970">22026 16328 6638,'2'3'3276,"0"0"0,-2-3 0,-5 6-4366,-7 10 1082,-1 5-84,-3 8 378,5-3-320,4 1-78,3 1-324,5-3 1,2 1 63,4 5 136,-1-6 1,3-2-1225,11-5 0,2-3-377,9 2 1837,-7-10 0,4-2 0,-4-1 0,0-3 0,-5-3 0,0 0 0</inkml:trace>
  <inkml:trace contextRef="#ctx0" brushRef="#br0" timeOffset="139170">22300 16369 13462,'2'6'3173,"0"-1"-2095,-2-5-1244,-11 31-1485,8-16 1427,-3 5 0,2 1-147,13 2-1869,10 1 1075,-1-5 147,5-6-356,-10-11 80,0-5-75,-1-3-1908,0-3 2899,0-7 1,-6 9-1,-1-1 1</inkml:trace>
  <inkml:trace contextRef="#ctx0" brushRef="#br0" timeOffset="139325">22464 16383 9057,'8'-2'3276,"-2"0"0,-6 2-1536,0 0-1488,-11 32-104,2-9-94,-4 9 1,-2 3-57,3-8 1,0-1-1638,0 2 1,0-2 1519,1-1 0,0-1-29,-2 7-578,5-11 0,0 0 82,-4 8-495,5-8 1,-1 0-2139,1 2 2872,1-2 1,3-10 0,3-8-1</inkml:trace>
  <inkml:trace contextRef="#ctx0" brushRef="#br0" timeOffset="139576">22601 16533 4446,'-1'-8'3276,"0"2"0,1 6-1337,0 0-1830,45 3-162,-26-3-54,8 2 1,0-1-740,-1-2 317,-7 0-210,4-1-463,-10 0 1407,1 1 0,-7 1 0,1 0 0</inkml:trace>
  <inkml:trace contextRef="#ctx0" brushRef="#br0" timeOffset="139799">22860 16410 13490,'10'3'2139,"-3"-1"-1943,-7-2-719,0 0 254,30 24-453,-12-12 240,3 3 0,1-2-305,-3-5-255,-1-5-360,-6-2 52,1-3-145,-2 0 1495,2-3 0,-7 2 0,0-1 0</inkml:trace>
  <inkml:trace contextRef="#ctx0" brushRef="#br0" timeOffset="139992">23120 16397 16762,'-15'32'-26,"0"1"0,0 0 0,2-6 1,1-1-1,2-2 8,0 2 0,1-1-509,1-1 1,1-1 419,-4 10 2,5-13 0,0 0-203,-1 1-1624,0 1-1345,3-12 0,0-1 2975,3-17 1,1 5 0,0-4 0</inkml:trace>
  <inkml:trace contextRef="#ctx0" brushRef="#br0" timeOffset="140309">22888 16287 11994,'-12'-10'3276,"2"3"-2527,10 7-1718,0 0 904,11-37 40,3 14 21,-5 1 0,0 1-2,5 4-83,-10 10-12,7 2 64,-3-2-170,9 2 81,-8 2 28,-1 0 252,-5 4 132,0 2-82,2 3-86,-1 3-138,5 15-391,-4-8-99,5 11-1966,-3-7 292,0-6-756,1 1 2940,-2-7 0,-3-4 0,0-2 0</inkml:trace>
  <inkml:trace contextRef="#ctx0" brushRef="#br0" timeOffset="140549">23257 16191 13630,'3'3'611,"-1"-2"33,-2-1-644,17 39 40,-6-15 1,0 1 16,3 6 1,0 1-682,-1-2 1,-2-1 623,-3-4 0,-2-1 4,-1-5 1,-2 0 13,2 12 0,-3 1-15,-7-5 0,-3-2-79,3-3 0,-2-1-246,-5-1 0,-2-4-885,-7-3-1663,-2-5-407,2-2 2457,-2-5 1,13-1 0,0-1 0</inkml:trace>
  <inkml:trace contextRef="#ctx0" brushRef="#br0" timeOffset="140858">23489 16219 3075,'6'4'3276,"-2"-1"-412,-4-3-2628,0 0-127,40-2-226,-25 5 141,8-4 0,-1 3 1399,-13 11-661,-5-3 743,-2 5-895,-6-6-2,-5 5-563,1-6 1297,-3 5-1793,7-3 365,1-2 77,5 0 1003,3-4-994,4 0 42,2 0-112,12 0 74,-2-2 1,1-1-218,13 1-773,-8-2 1,-2 0-1346,-6 0-940,2 0 3271,-15 1 0,-4-1 0,-2 1 0</inkml:trace>
  <inkml:trace contextRef="#ctx0" brushRef="#br0" timeOffset="141259">21425 17080 3209,'4'6'3064,"-1"-1"-1614,26-4 0,8-3-1151,-17 2 1,2-1-181,5 1 1,7-1 0,2 0 0,0 0-56,-4 0 0,0 0 1,1 0-1,0 0 1,-2 0-175,4 0 1,-1 0-1,0 0 1,2 0 110,-2 0 0,2 1 0,1-1 0,0 0 1,1 0-15,-2 0 0,1 0 1,0 0-1,1 1 1,-2-1-1,-2 0-45,3 1 1,-2-1-1,-1 0 1,4 1 51,-3-1 1,3 0 0,0 0 0,2 1 0,-1-1 0,0 0-185,-1 0 1,2 0-1,-1 0 1,0 0-1,-2 0 1,-2 0 28,2 0 0,-3 0 0,-1 0 0,4 0-60,-4 0 1,4 0 0,1 0 0,-1 0 0,-2 0-1,-4 0-29,2 0 0,-3 0 0,-1 0-18,-2 1 1,1-1 0,-2 1-94,9 0 0,-1-1-66,-5 1 0,-2 0-109,-5 0 0,-1 0-53,16 1 776,-20 0 1005,-5 1-1355,-20 0 1234,-7 1-2177,-8 1-709,-3 1 2361,-11 4 1,21-5 0,-5 1-1</inkml:trace>
  <inkml:trace contextRef="#ctx0" brushRef="#br0" timeOffset="141745">21835 17327 13019,'-6'-2'1913,"2"1"-5190,4 1 1600,-58 13 1719,30-4 43,-10 1 0,1 0 1223,8 3-804,2-1-146,3-1-108,4-1 730,0 2-1456,11-6 61,0 2 328,13-4-2,4 1 10,7 3 3161,19 7-3199,-5-4 1,1-1 50,-7-1 1,0 0-53,9 3 1,-5-2 64,-10-1 53,-3 2 67,-11-3-2863,-26 17 2903,2-7 47,0-2 0,-2 0-170,6-6 1,-1 0 230,-7 2 1,-1 0-114,8-3 1,-1 0 128,-7 3 0,1 1 240,-1 2-477,6-3-126,11-4-27,11-5 159,2-1 3195,5 3-3307,18 3-354,4-5 0,4-1 134,-6 1 0,0-1-210,-1-2 1,1 0-1,-2-2-471,-4-1 1,-1-1 1012,14-4 0,-2 1 0,-8-1 0,-5 3 0,0 0 0</inkml:trace>
  <inkml:trace contextRef="#ctx0" brushRef="#br0" timeOffset="142000">22190 17354 7944,'1'6'2632,"-1"-2"644,0-4-2994,-5 39-240,3-16-214,0 3 1,-1 2 129,3-1-28,2-2 25,2 0 399,8 5-1092,0-13 0,2-2-242,8 10-406,10-7-1891,0-17 0,-9-4 2999,11-6 0,-23 5 0,0-2 0</inkml:trace>
  <inkml:trace contextRef="#ctx0" brushRef="#br0" timeOffset="142260">22478 17381 10821,'2'7'3276,"0"-2"-1721,-2-5-1009,0 0-552,16 32-61,-9-17-279,7 12 0,1-1-74,-4-9-207,7 6-227,-10-14-583,-1-4-772,1-1 213,-2-3 1996,2-2 0,-4 1 0,0-2 0</inkml:trace>
  <inkml:trace contextRef="#ctx0" brushRef="#br0" timeOffset="142470">22696 17409 9771,'6'2'3276,"-1"0"-78,-5-2-2192,-44 56-3234,25-28 2240,2-5 0,-3 4 0,4-3 50,1 9 25,0 1-79,3 0 34,0-1-42,1-3-1173,5-10 0,1 0 487,-6 16 132,1-3-201,4-10-605,2-12-943,2-3-704,1-4 3300,5-6 0,-3 1 1,3-2-1</inkml:trace>
  <inkml:trace contextRef="#ctx0" brushRef="#br0" timeOffset="142652">22806 17463 16226,'26'-3'-345,"0"0"1,0 0 0,6 0-1,-3-1-551,6 1-857,-13 1-109,-1 0-42,-1-1-960,-3 1 2899,-1-1 1,-8 2 0,-1-1 0</inkml:trace>
  <inkml:trace contextRef="#ctx0" brushRef="#br0" timeOffset="142860">23175 17381 12176,'6'2'3276,"-2"0"-2824,-2 30-533,0-15 1,1 7 0,1 1-248,2-8-83,2 3-82,-1-11-1826,9-3 975,-5-6-67,8-4-843,2-15 885,-6 3 1175,7-11 0,-15 17 0,0 0 0</inkml:trace>
  <inkml:trace contextRef="#ctx0" brushRef="#br0" timeOffset="143026">23394 17340 12797,'-10'25'130,"1"-1"0,0 0 1,-2 6-1,0-1-130,1-3 0,0 1-4,1 1 0,0 2 4,2-6 0,-1 2 0,1-1 0,-2 7 0,0-2-76,0 4 0,0-4-330,1-5 138,1-4-698,0-6 125,2-4-2161,1-5 2398,1-4 0,1-1 1,0-2-1</inkml:trace>
  <inkml:trace contextRef="#ctx0" brushRef="#br0" timeOffset="143227">23147 17299 12988,'-5'-3'2538,"0"0"-2689,5 3 195,0 0-44,35-4-1469,-13 1 1340,3 0 0,1-1-257,2 1-258,-1-2-995,0 2 1,0-1 982,0 0 1,-6 1-1,-3 0 1,-12 1 0</inkml:trace>
  <inkml:trace contextRef="#ctx0" brushRef="#br0" timeOffset="143470">23448 17190 9530,'4'3'3276,"-1"0"-1329,-3-3-1838,26 36-3065,-16-14 3160,6 4 0,-3 2 222,-8 3-143,-3 2-194,-1 2-1210,-7-3 0,-1-1 1125,3-12 0,-1 0-4,-4 11 0,-3-3 759,-3-4-1280,-1-2-369,1-4-575,0-3-1812,2-2 3262,0-4 1,7-4-1,-1-1 1</inkml:trace>
  <inkml:trace contextRef="#ctx0" brushRef="#br0" timeOffset="143779">23735 17162 9878,'8'4'3276,"-2"-1"-3080,-6-3-196,0 0-3277,27 20 2770,-20-8 731,18 17 560,-35-13 1,-5 0-469,0 2-179,0-4 1,0 0 212,5-5-342,5-5 62,1 0 3206,12 0-2992,0-2 1757,8 2-1938,9-3-181,-3-1-749,9-3 365,-6-2-1177,0-2 1,1-1 1395,-7 2 1,-1-1 0,3 0 0,-2 1 0,-4-1 0</inkml:trace>
  <inkml:trace contextRef="#ctx0" brushRef="#br0" timeOffset="144544">24747 16834 17354,'18'13'28,"2"-1"11,1-6 1,1-1-82,16 2-773,-3-2 0,4-1-38,-10-3 0,0 0 0,0 0-786,7 0 1,-1 0 545,-8-1 1,0 0 0,-2 0 723,-2-1 1,-4 1 0,2-1 0,-1 0-1</inkml:trace>
  <inkml:trace contextRef="#ctx0" brushRef="#br0" timeOffset="144778">25144 16725 14425,'2'-2'992,"1"1"-1001,-3 1 23,62 21-14,-38-12-160,12 3 1,-1 1 69,-13-4 45,-8-3-466,4 4-2766,-12 2 2457,-3 0 1,-2-2 0,-3-3 0</inkml:trace>
  <inkml:trace contextRef="#ctx0" brushRef="#br0" timeOffset="145470">25554 16793 11507,'8'5'1677,"-1"-2"-1460,-7-3 477,0 0-694,-27 49-663,8-22 690,2-1 0,-3 4 0,1-3-291,3-8 1,0-1 489,-2 1 1,-1 2 0,0-2 57,-2 4 1,0-2-923,1 0 0,0 0 638,3-3 0,1-1-579,-9 12-2698,9-10 1361,-1 3-1361,11-12 3207,3-3 1,2-4 0,1-2 0</inkml:trace>
  <inkml:trace contextRef="#ctx0" brushRef="#br0" timeOffset="146795">26634 15809 11614,'10'1'3203,"-3"0"-2489,-7-1 1496,0 0-1835,-3-1-168,-5 1-199,-7 1 71,-8 2 72,-9 3 0,-3 2-611,12-3 1,-1 0 472,-7 2 0,-4 1 0,5-1-1207,7-1 0,2 0 1142,-6 1 0,2 0-104,0 1-1015,6 2 351,16 0 716,8 1-92,15 2-25,6-3-2369,5 1 2414,6-1-541,0-1 1,1 1 712,-15-4 0,-1 0 451,14 4 0,-3 0-509,-4 5 107,-14-4 179,-2 4 104,-15-3 167,-18 9-183,4-8 1,-2 0 621,-1 1 0,0-1-782,-3 0 1,2-1 180,-7 3-92,3-2-93,5-3 2873,4-1-3278,4-2 66,6-2 622,1 0-414,8-1 123,3 1-135,1 1-5,16 0-319,-4-1-427,15-2 0,5-3-472,-7-2 0,2-1 345,-8 2 1,1-1 0,0-1 872,-1-2 0,0-1 0,-5 0 0,5 0 0,4-3 0</inkml:trace>
  <inkml:trace contextRef="#ctx0" brushRef="#br0" timeOffset="147212">26894 16000 15153,'-2'-5'2070,"1"1"-2636,1 4 566,18 34-3277,5-4 2010,-8-7 0,0-2 1110,-1-5 0,0-5-2403,16-2 1701,-11-5 739,10-5-3157,-7-22 2203,-9 6 173,5-15 856,-12 12 2678,0-7-1664,-1 8 397,-1-3 289,-2 12 1621,-1 3 0,0 4-2508,-1 1-362,0 14-1363,-4 11 0,-1 3 987,2-4 1,-1 1-4,-4 12 0,-1 1-376,3-12 1,0-1 364,-1 0 1,0 0 32,0-1 0,0 0-34,0-2 1,-1 0-18,-5 10 1,-1-1-450,1-6 1,0-1 35,-3 2 1,0-3-2692,3 2 122,4-19 839,11-2 2145,-4-9 0,1 6 0,0-6 0</inkml:trace>
  <inkml:trace contextRef="#ctx0" brushRef="#br0" timeOffset="147528">26757 15781 12154,'3'1'3276,"0"-1"-1307,-15 34-1857,3-7-1283,-1 2 1,0 2 1170,3-8 0,0 1-60,0 11 0,1 1-6,1-10 0,2 2 25,0 0 0,1 2 0,1-3-179,2-3 0,1-2-10,1 7 1,1-2-275,6 6-216,4-4-391,2-4 1111,12-9 0,1-3 0,-8 0 0,3-6 0,0 0 0</inkml:trace>
  <inkml:trace contextRef="#ctx0" brushRef="#br0" timeOffset="147780">27468 16096 12325,'-7'-1'2630,"1"0"-2202,6 1 93,0 0-3798,44 4 2179,-23-3 996,6 1 0,2 0-324,0-2-2851,-1 0 2886,-6-1 1,-8 1-1,-12-1 1</inkml:trace>
  <inkml:trace contextRef="#ctx0" brushRef="#br0" timeOffset="148179">27673 15945 11698,'6'-3'3276,"-1"1"-2609,-5 2-385,0 0-256,27 39-158,-7-12-586,-1-1 0,0-1 139,4 1-40,-7-12-64,0-4-183,0-3-150,0-4-2261,4-9 516,-6-1 2197,3-7 354,-8-1 383,-1-11 46,-3 7 220,0-7 589,-1 4 42,-2 11 315,0-3-435,-2 12 2326,0 1-1734,0 5-472,-6 26-992,0-1-327,0-4 1,0 3 217,-1 4 1,0-1 1097,2-7 0,0 2-1122,0 1 0,0 2 0,1 0-302,-2 8 0,2 0 208,0-7 1,0-1-60,1 0 1,1-5-339,0-8-1425,1-4 349,0-7 1622,-3-24 0,2 13 0,-2-17 0</inkml:trace>
  <inkml:trace contextRef="#ctx0" brushRef="#br0" timeOffset="148395">27618 15795 13355,'-4'-6'3276,"0"2"-2838,4 4-332,0 0-106,43-3-1041,-22 3 1,2-1 982,10-1 1,2 0-9,-8 1 0,-1 0-399,9 0-724,-8 1 0,-1-1-256,4 1 418,-9-1 1,-3 1-962,-8 0 1988,-5 0 0,-2 0 0,-3 0 0</inkml:trace>
  <inkml:trace contextRef="#ctx0" brushRef="#br0" timeOffset="148770">27960 15631 15478,'35'1'-163,"0"0"1,-7 1 0,-3 0 72,-4 2 183,-10 15 201,-8-4-28,-5 12-20,-8-6-171,-2-5 1,0 0-93,-7 7-23,-5 5-193,6-7 163,9-10 5,0 1 23,9-10-10,0 0 187,2-1 53,2 1-362,14 0 1,3 1-524,2-1-559,3 0 0,1-1-2021,1-3 3231,2-2 0,-12 1 1,-6-1-1</inkml:trace>
  <inkml:trace contextRef="#ctx0" brushRef="#br0" timeOffset="149245">27864 15740 11770,'5'8'3276,"-1"-2"-2709,-4-6 26,0 0-1796,34 43 1318,-17-17-694,-2-6 1,1 3 0,-2-1 581,-4-3 0,-1 0-3,0 1 0,0 1 22,-1-1 0,1 2-18,2 7 1,-1 1 60,-2 0 1,-1 1-289,0-2 0,-2 1 248,-1 3 1,-3-3-26,-3 3 30,0-12 1,-1-2 697,-5 4-1476,-2-4 1,-2-2-524,-3 5 320,3-6 0,0-2-2188,-2-1 3139,-1-2 0,8-6 0,0-1 0</inkml:trace>
  <inkml:trace contextRef="#ctx0" brushRef="#br0" timeOffset="149670">28329 16068 12787,'-9'-6'3276,"1"2"-2181,8 4-918,0 0-205,60-8-93,-30 5-769,-5 0 0,4-1 0,-4 1 204,8-1-255,-1 2-375,-2 0-1747,-4 1 3063,1 0 0,-14 1 0,-1 0 0</inkml:trace>
  <inkml:trace contextRef="#ctx0" brushRef="#br0" timeOffset="150382">29150 15658 11115,'-3'1'1591,"-17"2"0,-5 0-1278,6 4 1,0 1-1953,-12 0 1,-1 1 1002,10 2 0,1 2 877,0 4 0,2 0-241,-3 4 62,7-5 1,3-1-72,6 0-64,3 0-13,1-2-40,6 1 1890,2-1-3298,26 8 948,-7-9 705,-4-2 0,1-2-709,8-2-42,-10-2 1,1 0 323,8 2 1355,5 2 117,-19 5-338,-11-4-56,-8 8 7,-12-5-1746,-1-2 1,-2 1 1573,-12 5-348,10-6 1,-1 1-100,-3 0 0,0 0 85,-7 5-49,12-7 1,2 0-372,5 0 62,10-6 115,1 1 336,10 8-291,1-4-45,10 9-87,0-7-741,11 4 13,6-5 206,-17-4 0,1 0-1030,6-2 1,0-1 818,9 0 1,-5 0 0,-17-2 0</inkml:trace>
  <inkml:trace contextRef="#ctx0" brushRef="#br0" timeOffset="150796">29396 15822 13966,'9'3'3276,"-1"-1"-2794,-8-2-457,0 0-207,-26 66-3095,25-38 2979,-7-3 0,-3 5 0,5-6 253,12 1 952,-5-3-915,7 7-1065,10 2 720,-2-6-11,5-4-266,-8-12 476,-5-4 154,2 0 17,-5-3 160,0-1 3099,-1 0-3028,3-1-248,0 0-126,2 0-115,1-1-61,1 0-1905,3-2 765,-6 2-207,2-1 1649,-8 2 0,-2 0 0,0 0 0</inkml:trace>
  <inkml:trace contextRef="#ctx0" brushRef="#br0" timeOffset="151355">29683 15850 5553,'5'3'1907,"-1"1"703,-4-4-2610,0 35-1062,1-15 0,1 2 1059,0 4 0,0 0-6,1-2 1,0-4 633,3-4-625,-1-2 1365,0-4-1301,0-4-61,-2-2-662,8-6 3303,-2-3-3405,6-5-376,-3-5 809,0-4-218,1-2 101,-2-2 445,-2 0 1484,4-13-375,-6 16 704,2-7-796,-6 21 626,-3 4-867,1 1-1006,-1 5 230,0 2 177,0 8-82,1 4-1734,-1 0 1,1 3 1562,-1 14 76,0-12 0,0 4-399,-3 9 1,0 1 388,-1-6 0,1-1 49,-2 6 0,-1 0-18,0-8 0,-1-4-106,-1 0 76,-3 2-3000,-7-8 2298,5-8 1640,-8 0-2582,9-8-1624,-5-6 2457,6-4 1,1 2 0,7-1 0</inkml:trace>
  <inkml:trace contextRef="#ctx0" brushRef="#br0" timeOffset="151532">30148 16041 9822,'5'1'618,"13"-2"1,5-1-2258,2-1 1,1 1 1091,8-2 1,0 0 0,-10 1 0,-2 2 0,-2-1 0</inkml:trace>
  <inkml:trace contextRef="#ctx0" brushRef="#br0" timeOffset="151781">30435 15863 8970,'1'5'2417,"0"-2"-1710,-1-3-718,1 30 440,0-13-1068,1 8 0,2 1 255,3-8 113,2 3 916,1-16-970,-7-4 99,12-5-2308,8-18 2534,-7 3 0,1 0 0,7-9 0,-8-1 0</inkml:trace>
  <inkml:trace contextRef="#ctx0" brushRef="#br0" timeOffset="152048">30654 15795 8172,'2'7'3276,"0"-1"0,-2-6-1461,0 0-1638,3 35-156,-2-16 0,0 1-463,1 4 0,1 4 1,-1-3 441,0 4 0,0-1 0,1 2 0,0-2 1,0-8 1,0 0-21,1-1 1,0 0 35,2 17-20,0-4-817,-1 5 815,-2-17-194,-1 1-145,-3-19-17,-2-1 25,-4-2 555,-13-6-558,-10-9 409,4 1 163,1-6 170,16 11 761,4 0-1184,2-5-515,3 3 132,13-13-288,-3 12-122,10-8-766,-6 10-524,1 0 2103,5-3 0,-10 6 0,1 0 0</inkml:trace>
  <inkml:trace contextRef="#ctx0" brushRef="#br0" timeOffset="152348">30490 15644 13779,'3'4'2251,"-1"-2"-5528,-2-2 1616,16-35 1388,-9 18 291,4-5 1,-1 0 1200,-2 6-962,-1 3-195,-1 2 86,-2 3 26,-1 3-174,-2 2 2220,0 2-2654,1 3 359,1 2 72,4 4 0,-5 2-235,13 2-414,-2 11-1367,15 3 266,-7-1-1072,0-4 2825,-2-9 0,-10-5 0,1-2 0</inkml:trace>
  <inkml:trace contextRef="#ctx0" brushRef="#br0" timeOffset="152629">30968 15549 11712,'3'4'2081,"0"0"-1079,-3-4-893,19 30-1748,-10-5 1,0 4 1121,1-2 1,1 2 0,-1 0 551,-2-2 1,-2 1 0,0-2-553,1 12 1,-2-1 519,-2-9 0,0-1 193,-2 0 0,1 0-196,-1 0 0,-1-1-28,1-2 0,-3 0-33,-3 5 0,-4 0 344,0-2 0,-3-2-283,-2-4 0,-1-2-271,-1-2 1,0-5-895,-12-7-1548,-3-3-564,2-3 3135,-1-7 0,16 5 0,1-5 0</inkml:trace>
  <inkml:trace contextRef="#ctx0" brushRef="#br0" timeOffset="152984">31255 15494 6582,'6'6'456,"-2"-2"2007,-4-4-3127,0 0 3,42 17 229,-11 3 431,-6-8 0,0 1 656,-4 7-419,-17-12 1780,-7 2-1584,-10-2 2423,5 3-2595,-24 6-223,22-7 80,-15 6 68,17-9 1243,2 1-1112,3-4-33,0 0 274,3 1-434,3-2-56,0 4-16,5-2-51,3 2-95,4 0-250,3 0-201,4-1-1093,2-2 1,1-1-1639,6 1 2956,-4-2 1,-1-1-1,-12-1 1,0 0-1</inkml:trace>
  <inkml:trace contextRef="#ctx0" brushRef="#br0" timeOffset="154004">26101 16821 7139,'-5'-2'1507,"2"1"1407,3 1-2090,41-4-1234,-24 2 722,8 0 1,2-2 345,-2 0 0,-1-1-389,12-2-942,-5 1 1,0 1 735,-8 1 0,-1 1-28,3 0 0,1 0-1076,2 0 1,1 0 1133,3 0 1,1 0-234,0 1 1,5-1 149,-10 1 1,5-1 0,2 1-1,-1-1 1,-3 1-493,7-1 1,-3 1 0,3-1 479,-4 0 0,3 0 1,2 0-1,-2 1 1,-3-1-225,4 0 0,-3 0 0,0 0 206,3 0 1,-1 0-1,1 0 20,-8 1 0,-1-1 0,1 1 0,0 0 0,0-1 0,1 1 0,-1-1 0,1 1-84,-1 0 0,-1-1 0,2 1 0,3 0 39,0-1 1,4 0 0,2 0 0,1 0 0,-1 0-1,-2 1-40,-4-1 1,-2 1 0,0 0-1,1 0 1,-1-1 0,2 1 62,-1 0 0,0-1 1,1 1-1,1 0 1,-1-1-1,-1 1 0,0 0-34,3-1 0,0 1 0,-1-1 0,0 1 0,-2 0 0,-3 0 31,10-1 1,-3 0 0,1 0 177,-4 1 0,2-1 0,1 0 0,0 0-152,-4 0 1,1-1 0,0 1 0,0-1-1,-1 0 59,1 0 0,-2 0 1,1 0-1,1 0-28,-1 0 0,1 0 1,1 0-1,-1 0 1,-1 0 62,2-1 0,0 0 0,-2 0 1,-2 1-84,-3 1 0,-2 0 0,0 0 0,4-1 0,1 0 0,-1 1-14,3-1 0,-1 1 1,-2 0-19,-1 0 1,0 0 449,-1 0 1,1 1 0,-3-1-405,-5 2 1,-3 0-418,21-2 613,-1 1-129,-18 2 1,-1-1 1118,15 0-1136,-9 1 1,4 0 0,-1 0-100,4 1 1,-1 0 591,-3-1 1,2 1 0,-1 0-601,10 1 0,-3 1-876,-14-1 1,0 0 857,7 1 0,1-1-379,0 1 1,1-1 334,3 0 1,0 0 92,-2 0 0,0-1-307,5 0 1,-1-1 308,-12 0 1,0 0-430,6 0 0,1 0 445,-2-1 0,0 1-15,-1-1 0,2 0-61,5 0 1,4-1 0,-4 1 30,0 0 1,-1 0 72,0 0 1,3 0-1,-4 0-97,-7 1 1,0 0 5,7 0 0,1 1 14,-4 0 0,1-1-22,2 1 0,2 0-22,-3 0 0,1 0 1,-2 0 36,-4-1 0,2 1 82,8-1 1,5 1 0,-6-1 469,-14 0 1,-1 0-483,15 0 1,-3 0 1326,-9 0-2333,-5 0 1162,-16-1-3389,-22 0 244,11 1 2957,-30-1 0,32 1 0,-13 0 0</inkml:trace>
  <inkml:trace contextRef="#ctx0" brushRef="#br0" timeOffset="154979">27824 16985 0,'17'-1'2895,"-3"0"381,-14 1-791,0 0 30,10-4-2344,-8 6 722,-4-1-893,-18 9 46,-8 1 0,-4 0 100,12-2 1,0-1-107,-13 4 1,-2 0 85,1 2 0,2-2-126,11-4 0,1 0-49,-10 3 0,3-1-108,10-3-13,5-2-130,6-1-254,3-2-163,3 0-670,18 0 754,0 0-619,18 0 524,-8-1 323,2-1 1,2 0 325,-12 0 1,1 2 1495,11-2 0,0 4-1493,-5 6 0,-5 4 384,0 15-304,-10-10 0,-6 0 780,-21 16-22,-12-8-1080,11-13 0,-1-1 752,-1 0 0,-2 0 213,-2 1 1,-3 1 0,2-1-245,-4 2 1,1-1-250,-6 3 0,2 0 626,-1 1-780,21-12-406,7-1 213,21-3-216,5-2-493,5-2 0,3-2 381,-9 0 1,1-1-385,9-2 0,3-1 905,-2-3 0,3-1 0,-6 1 0,-9 4 0,0-1 0,14-4 0,0-1 0</inkml:trace>
  <inkml:trace contextRef="#ctx0" brushRef="#br0" timeOffset="155364">28206 17121 17253,'-1'23'-154,"1"0"0,3 5 0,2-2-260,8-1-513,6 5 432,1-15 150,-4-8-318,1-3-408,3-2-351,0-2-217,1-8 1,-1-2 654,6-4 606,-6 0 1,-2-1 377,-1-6 1224,1-9-258,-6 9 2304,0-4-1458,-9 17-1526,-1 2 294,-2 8-241,-2 7 106,-1 1-96,-6 10 0,-1 2-226,-3 7-1097,1-4 0,-1 0 1061,-5 6-6,-2 1-81,10-15 0,-1 0-23,0 0 1,0 1 22,0-2 0,0 1-434,-4 5 0,1-1 25,1-2 0,0-1 22,0 0 1,1-2-661,-6 8-2230,9-12 0,3-6 3240,2-3 0,4-3 0,0-2 0</inkml:trace>
  <inkml:trace contextRef="#ctx0" brushRef="#br0" timeOffset="155579">28617 17272 13558,'8'2'3276,"-1"0"-2526,-7-2-1072,0 0-67,41-7 81,-20 2-846,6-1 0,1 0 748,-4-1-582,7-4 453,-8 5-356,4-3-2386,-2 4 2939,-10 3 0,1-1 0,-13 3 1</inkml:trace>
  <inkml:trace contextRef="#ctx0" brushRef="#br0" timeOffset="155797">28972 17108 5732,'6'2'3276,"-1"0"-518,-5-2-3492,0 0 591,20 27-223,0-11 248,-6 1 0,-1-1 739,9-2-3010,-4-5-162,-3-5 1788,2-2 763,-6-5 0,-6-1 0,-3 2 0</inkml:trace>
  <inkml:trace contextRef="#ctx0" brushRef="#br0" timeOffset="155997">29177 17080 6865,'3'-1'3276,"0"0"0,-3 1 0,-4 30-2478,-1-8-2349,1 2 0,-1 2 1535,-3 8-26,-4-1 0,1 1-3,8-14 1,0 1-31,-7 11 1,0-1-102,9-4 16,-6-4-654,0-5 453,2-4-1428,-4-3-1364,1-6 1022,-2-2-1146,2-7 3268,3-7 0,2 6 0,1-3 1</inkml:trace>
  <inkml:trace contextRef="#ctx0" brushRef="#br0" timeOffset="156180">28931 16957 12913,'-1'-6'2957,"0"1"-2526,1 5-475,44-12-3233,-19 6 2253,5-2 0,0 1 500,0 0-455,-1 2-461,-3 1 1216,-5 1 1,-2 0-1,-1 1 1,7-3 0</inkml:trace>
  <inkml:trace contextRef="#ctx0" brushRef="#br0" timeOffset="156420">29355 16793 12238,'8'5'1860,"-2"-1"-1583,-6-4 286,0 0-104,52 19-361,-36-6 0,-1 1-507,17 4 0,-2 3 445,-15 9 1,-6 1-450,-4-10 1,-3 0 416,0 8 1,-3 2-116,-7-4 0,-4 1 0,-2-1-73,0-3 0,-1-2 0,-2 1-502,-1 0 0,-3 2 0,0 0 0,0-4 125,0-2 1,1-2 0,-3-1 560,-3-1 0,-3 0 0,1-1 0,5-3 0,4-2 0,2 0 0,-14 3 0,1 0 0</inkml:trace>
  <inkml:trace contextRef="#ctx0" brushRef="#br0" timeOffset="156683">28152 16834 5076,'-3'-5'3276,"1"1"0,2 4-1770,-42 17-1193,24 0-183,-3 3 1,-4 7 0,4 0-207,9 7 1,4 3-280,-2-2 1,2 3 0,2-1 233,3 2 1,5-1-94,2-2 0,3-2-12,0-12 1,5 1-868,5 1 1,5 2 0,3-2 1088,-1-7 1,3-3-1,1 0 1,-2 0-1,-1 6 1,-2 0 0,1-3-1,3-8 1,0 1-1,0-1 1</inkml:trace>
  <inkml:trace contextRef="#ctx0" brushRef="#br0" timeOffset="157032">29683 16725 11233,'16'-1'554,"-4"1"-469,20 0 1,4 4-172,-16 8 1,-1 1 73,6-7 0,4-2 0,-7 6 38,-7 12 1,-8 2 354,-10 1 850,-8-2 0,-4-1 26,-10 1-1268,10-9 1,-1-1 186,0-3-122,4-6-96,8-2 127,-3 0 195,20 3 355,15 4-635,4-3-978,-2-2 0,1-1 686,-12-3 1,2-1-802,13-2 1,6-1 0,-5 1 545,-10 0 1,-1 0 0,16-2 0,-6 1 0,-22 3 0</inkml:trace>
  <inkml:trace contextRef="#ctx0" brushRef="#br0" timeOffset="158281">27304 17874 11371,'-25'-12'137,"0"0"1,1 1 0,-2-1 0,-1 0 0,1-1-320,-4-6 1,0-2 0,1 0-355,4 4 1,-1 1 0,0-4 364,2-3 0,-2-4 0,-1-2 0,3-1 1,4 1-650,4 0 1,4 0 0,1-1 0,0-1 379,-4-4 0,-1-2 1,3 0-1,5 1 437,7 4 1,3 1 0,4 0 0,1 2-281,4-4 1,3 1 0,2 1 168,-2 6 0,1 0 0,1 0 0,2 0-26,1 0 1,0-1 0,3 1 0,2-2 139,0 3 0,3-1 0,2-1 0,0 1 0,-2 1 0,-3 3 0,3-4 0,-4 3 0,2 0 0,3 0 0,0 0 0,0 0 0,0 0 0</inkml:trace>
  <inkml:trace contextRef="#ctx0" brushRef="#br0" timeOffset="158532">28672 16178 0,'37'3'124,"0"0"0,-1 0 0,1 0 1,0 0-1,0 0 0,-1 0 1,1 0-1,0 0 0,-4 1 1,2 1-1,1 0 0,0 1 0,2 0 1,-1 1-1,0-1 0,0 2 1,0-1-1,-2 1 0,-1 1 1,-1 0-1,-2 0-185,5 3 1,-2 2 0,-2 0 0,-2 1 0,1 0 0,-1 1-1,2-1 1,1 1-8,-2-2 1,1 0-1,1 0 1,0 0 0,1 0-1,-1 1 1,0 0-1,-1 1 1,-2-1 0,-2 2-11,5 4 0,-1 0 0,-1 1 0,-2 1 0,-1 0 0,-2 0 0,-2-1 28,0 2 1,-3 1 0,-1-1-1,-2 1 1,0 0 181,3 5 0,-1-1 0,-2 3 1,-5 3 269,-4-2 0,-3 4 0,-2 2 1,-2 0-1,-3 0 0,-2-2-136,-4 0 1,-3 0 0,-3-2-1,-1 1 1,0 1-183,3-7 0,1 2 0,0 0 0,-1 0 0,-2-1 0,-2-1 0,-3-1 3,-5-1 1,-3 0 0,-4-2 0,-1-1-1,0-1 1,1-2 0,2-1 26,0 0 1,0-2 0,1-1 0,0-1 0,-3 1 98,0 1 0,0 0 1,-2 1-1,-1-1 1,-1-1-1,-1-1 74,2-3 0,-2-1 0,0 0 0,-2-2 0,0 1 0,-1-2 0,1 1 0,1-2-244,2 0 1,-1-2 0,1 0-1,0 0 1,0-1 0,-1 0-1,0 1 1,-1-1-5,0 1 0,-1 0 0,0 0 1,-1 1-1,0-1 0,0-1 0,0 1 1,1-2-1,2-1-13,-6 0 0,2 0 0,-1-2 0,2 0 0,0-1 0,1 0 0,1 0-17,0-1 1,2 0 0,1-1 0,0 0 0,0 0 0,1-1-10,-7 1 0,1-1 0,0 0 0,-1 0 0,1-1-30,5 1 0,1-1 0,0 1 0,-1-1 0,-1-1 0,-3 0-76,6-1 1,-1 0-1,-3 0 1,0-1 0,-1 0-1,0 0 1,-1-1 0,2 1-1,0-1 1,1 0 8,-2-1 0,1 0 1,0 0-1,0-1 1,1 0-1,0 1 1,-2-2-1,0 1 39,0 0 0,-1 0 0,-2 0 0,0-1 1,1 1-1,0-1 0,1-1 0,2 1 0,2-1-46,-3-2 0,1 0 0,2-1 0,2 0 0,1-1 0,1-2-342,-1-4 0,2-2 0,1-2 1,2 1-1,1 0-374,1 1 1,1 2 0,2-3 0,2-6 719,7 0 1,2-6-1,2-5 1,1-1-1,1 0 1,1 1-1,0 4 1,-1 6-1,-1-4 1,0 6-1,4-4 1,5-2-1,0 0 1,1 1-1,-1-1 1,1 0-1,-1 0 1</inkml:trace>
  <inkml:trace contextRef="#ctx0" brushRef="#br0" timeOffset="158720">28330 16205 332,'36'8'163,"0"0"1,1 0 0,-1 0 0,0 0 0,0 0 0,0 0-1,0 0 1,0 0 0,0 0 0,0 2 0,0 1 0,2 0-1,-1 1 1,1 0 0,-1 0 0,-1 1 0,-1 0 0,-1 0-1,-2-1 1,-3 1 86,6 3 1,-3 0 0,-3 0 0,-1 1 0,1 1 0,1 1-202,0-1 0,1 2 1,1 0-1,0 1 0,-2 1 1,-1 2-1,-2 2 131,-2 3 0,-2 3 0,-1 2 0,-1 1 0,-2 0 0,-1-2 1,-2-2-140,0-1 1,-2-2-1,-2 0 1,0 0-1,-1 3 67,0 4 1,2 4 0,-2 1 0,-2-1 0,-3-2 0,-5-4 86,-9 5 1,-8-4 0,-2-2-42,2-6 1,-2-2 0,-2 0 0,-1-1-43,-3 1 0,-1-2 0,-1 0 0,-1 0-54,-1-1 0,-1-1 0,-2 0 0,-4 0-39,8-7 0,-2 0 0,-2 1 0,-2 0 0,-1-1 0,-1 0 0,0 0 0,0-1 0,0 0-100,1-2 0,0 0 1,-1 0-1,0-1 1,-1 0-1,0 0 1,0-1-1,0 1 1,1-1-1,-1 1 10,1 1 1,0-1 0,0 1 0,0 0-1,0-1 1,-1 1 0,1-1 0,0-1 0,-1 0-1,0-1-227,1-1 0,-2 0 0,0 0 0,-1-1 0,0-1 0,1 0 0,0 0 0,2 0 1,2-1-1,1 0 0,4-1-522,-15 2 1,6-2 0,1 0 0,-2-2 700,3 0 1,-2 0 0,-1-2-1,1 1 1,3 0 0,6 0-1,-5 0 1,4-1 0,-2-2 0,0-1-1</inkml:trace>
  <inkml:trace contextRef="#ctx0" brushRef="#br0" timeOffset="160370">30229 16465 0,'-36'-2'252,"-1"0"0,1-1 0,-1 1 0,1 0 0,0 0 0,-1 0 0,2-1 0,0 1 0,0 0 0,1-1 0,0 0 0,3 0 0,1-2 215,-4-1 1,4-2 0,0 0 0,-1 0-423,-2-1 0,-1 0 0,0-1 0,-1 1 45,0-2 0,-1 0 0,0 0 1,1 0-38,-1-1 1,1 0 0,0 0 0,1-1 88,1 1 0,0 0 0,0-2 0,-1-2-173,2 0 1,-2-3 0,-1-2 0,1 0-1,1-1 1,3 0-80,3-1 0,2 0 1,1 0-1,0-1 0,0-1 36,0 2 0,-2 0 0,0 0 1,1-1-1,4-2 0,5 0-229,5-4 1,5-3 0,3 0 0,3 1-1,1 2-52,5-4 1,3 2-1,4-1 189,-1 0 0,1-1 0,4 0 1,6 0 74,-4 10 1,5 0 0,2 0-1,2 0 1,2 0 0,0 0 0,1 1-1,-1 1 8,-1 1 0,1 0 0,1 2 0,0-1 0,1 1 0,0 0 1,0-1-1,1 0 28,-3 2 0,1-2 0,1 0 0,-1 1 1,1-1-1,1 0 0,-1 1 0,0 0 0,0 2 1,0 1 54,0 0 0,0 1 0,-1 1 0,1 1 0,-1 0 0,1 0 0,0 2 0,1-1 0,-1 2 60,3-1 1,0 2 0,0 0-1,1 0 1,0 2 0,0-1-1,-1 1 1,-1 0 0,-1 1 9,3-1 0,-3 0 1,0 1-1,-1 0 1,2 1-1,1 1 0,4 0-5,-7 2 0,2 0 0,2 1 1,1-1-1,1 2 0,1-1 1,1 2-1,-1-1 0,0 1 1,-1 1-1,-1 1 0,-2 0 1,-2 1-57,8 2 0,-3 2 0,-1 1 0,-2 0 0,0 2 0,1-1 0,0 1 1,1 0-18,-3-2 1,2 0 0,0-1-1,0 2 1,1-1 0,-1 1 0,-1 0-1,-1 1 1,-2 1 0,-2 1 0,2 3 0,-1 2 0,-1 1 0,-3 0 1,0 1-1,-2 0 0,-2 0 5,6 7 1,-3 2 0,-2 0 0,-1 1-1,-1 0 1,-1 1-1,-2 1 1,0 1 194,-3 0 1,-1 1 0,-1 0 0,-1 0-196,-1-1 1,0 0-1,-3 1 1,-6 6 115,-6-10 1,-4 3-1,-3 3 1,-2 3-1,-2 0 1,-1 0-1,0 0 1,-1-2 0,2-3-1,1-3-43,-1 2 1,1-4-1,1-2 1,-2 0-1,-2 1 1,-4 4-11,3-6 1,-3 4 0,-2 2 0,-2 1 0,-1 0 0,-1 1-1,-1-1 1,0-1 0,1-1 0,0-4 0,1-2 0,1-5 44,-9 4 1,2-6 0,0-4 0,-3 0 0,-4 0 23,9-3 0,-3 1 0,-1-1 0,-3 1 1,-1-1-1,0 0 0,-1 0 0,0-1 0,1 0 1,2-2-1,0 0-33,-3-1 0,1-1 1,1-1-1,0 0 0,0-2 1,-1 1-1,1 0 0,-2 0-161,3 0 1,0 0 0,-1 0 0,0 1 0,-1-1 0,1-1 0,0 1 0,0-1-1,2-1 1,0-1 66,-6 0 1,0-2 0,1 0-1,0-1 1,2 0 0,1-1 0,1 0-4,-4-1 0,3-1 0,0 0 0,1-1 0,0 0-72,-1-1 1,1 0 0,0 0 0,0-1 0,0 0 68,2 0 1,1 1 0,-1-2 0,0 0-1,-3-3-265,5 0 0,-2-1 0,-2-1 1,0-1-1,-1-1 0,2-1 0,0 1 1,3-1 22,-3-2 0,1-1 0,2-1 0,1 0 0,-1-1 0,-1 0 178,1 1 1,-2 0-1,-1-1 1,1 0 0,1-1-1,3 0 1,4 0 93,1-3 0,3 0 1,2 0-1,4-2 1,4 0-313,3-9 0,7-3 0,3 1 0,0 2-291,0-1 0,1 4 1,5-4 575,1 5 0,4-4 0,2 1 0,-1 1 0,-2 7 0,2-1 0,0 4 0,7-5 0,0 0 0</inkml:trace>
  <inkml:trace contextRef="#ctx0" brushRef="#br0" timeOffset="168935">24610 13087 8290,'-3'-1'3276,"-1"1"-1270,4 0-1519,51 0-1307,-25-1 1,4 0 0,3 0 0,0 0 884,3 1 0,2-1 1,2 1-1,0 0 1,0-1-198,-6 1 1,0-1 0,1 0 0,0 0 0,-1 1 0,1-1 141,-1 1 1,0-1 0,0 1 0,0 0 0,1 0 0,1-1-95,-2 1 1,2 0 0,0-1 0,0 1 0,0-1 0,0 1 0,-2-1-17,0 0 0,-3 1 0,0-1 0,0 1 0,3-1 0,5-1 65,-9 1 0,3 0 0,2-1 0,3 0 0,2 0 0,0 0 0,1 0 0,0 0 0,-1 0 0,-1 0 0,-2 0 0,-2 0 0,-3 0 0,-4 1 0,11-1 0,-7 0 0,-2 0 0,1 1 0,4-1 0,1-1 1,1 1-1,-1-1 0,0 1 0,1 0 0,-1-1 0,0 1 0,0-1 0,1 1 0</inkml:trace>
  <inkml:trace contextRef="#ctx0" brushRef="#br0" timeOffset="169805">3213 15439 8127,'2'6'1020,"0"-1"1110,-2-5-2068,45 1-204,-14 0 0,5 0 0,3 0-336,-8-1 0,1 1 1,2-1-1,0 0 0,0 0 273,0 0 1,0 0 0,1 0 0,0 0-1,-1 0-168,-2-1 0,0 1 1,0-1-1,1 0 1,1-1 372,0 1 0,3 0 0,1 0 0,-2-1 0,-1 1 0,-5 0 0,2 0 0,-4-1 0,2 1 0,6 0 0,-1 0 0,1 0 0,0 0 0</inkml:trace>
  <inkml:trace contextRef="#ctx0" brushRef="#br0" timeOffset="171335">10883 15685 1907,'-32'1'144,"-1"-1"1,1 0 0,-1 0-1,1 1 1,0-1 0,0-2-1,-3-1 1,-2 0 0,-1 0 0,-1-1-1,0-1 1,2 1 0,2 0-1,3 0 1,3 0-118,-7-1 0,6 1 1,0-2-1,-5-3 75,6-1 1,-4-1 0,-4-3 0,-2-1 0,-1-1 0,1-1 0,2 0 0,3 1 0,4 0 0,6 2-103,-5-8 0,8 1 0,-2-4 131,-1 0 0,-4-2 0,0-3 0,5 0 0,8 1-165,9-5 0,9 1 0,6-2 101,1 5 1,4-1 0,4-1 0,2 0-1,1 0-2,-1 6 1,3-1 0,1 0-1,2 0 1,0 0 0,1 1 0,-1 1-26,-1 2 1,0-1 0,0 1 0,0 1 0,1 0-1,1 1 1,1 1 23,2 1 0,1 1 0,1 0 0,0 1 0,0 2 0,-1 1 0,-1 2 45,9-2 0,-2 4 1,-1 1-1,1 0-37,1 1 1,0 0 0,0 0 0,0 1-85,-8 2 0,0 1 1,0-1-1,2 2 1,2 2 16,-1 0 1,3 2 0,1 1 0,1 1 0,1 0 0,0 1 0,-1 1 0,-2 1-29,0 1 0,-1 1 0,0 1 1,-1 1-1,0 1 0,1-1 1,1 1 15,-1-1 0,2-1 1,1 1-1,0 0 0,0 1 1,-2 1-1,-1 0 0,-2 2-5,1 3 0,-2 2 0,-1 0 0,-2 2 0,-1-1 0,-3 1-8,4 4 0,-4 0 1,-2 1-1,0 0-31,-1 1 0,-1 1 0,-1 1 0,-2-1-30,-1 1 1,-1-1-1,-2 2 1,-1 1-4,-3 1 1,0 1 0,-2 2 0,-4 1 0,-4 0 111,-6-1 0,-6 1 0,-2 0 0,-3 1 0,1-2 0,1 0 25,1 1 1,1 0 0,-1-1 0,-2-1 0,-4-1-9,0-6 1,-2 1-1,-3-1 1,-1-1 0,0-2-1,-1-1 1,2-4 190,-6 3 0,0-4 0,-2-3 0,-6 1-132,12-7 1,-4 1 0,-2 0 0,-2 0-1,-3-1 1,0 1 0,-1-1 0,0-1 0,0 1-1,2-1 1,1-1 0,2-1-176,-5 1 1,1-1 0,2-1-1,0-1 1,1 0 0,-2 0 0,-1 0-1,-2 1 23,4 0 0,-1 0 1,-1 1-1,-2 0 1,-1 0-1,1 0 1,-1-1-1,1 0 1,1 0-1,2-2 1,2-1-1,1-1-45,-3-1 1,2-1 0,1-2-1,2-1 1,0 0 0,1-2-1,-1 0-326,-4-3 1,1-2 0,0-1 0,1-1 0,1 0 0,2 0 301,1 0 0,2 0 0,1 0 0,0-1 0,0-2-192,-6-2 0,-1-1 0,0-1 0,4-4 0,6-5 278,11 0 0,3-4 1,4-5-1,3-2 1,0 1-1,1 0 0,-1 5 1,-2 4-1,-5-7 1,0 6-1,2-5 0,9-2 1,0-1-1,0 0 1,-1 1-1,1-1 0,0 0 1</inkml:trace>
  <inkml:trace contextRef="#ctx0" brushRef="#br0" timeOffset="172953">16106 14851 4480,'-38'-7'-6,"1"0"0,-1 0 0,0-1 0,1 1 1,-1 0-1,2 0 0,0 0 0,0-1 0,1 0 1,2 0-1,4-2 204,-8-5 1,4-2 0,1-1 2,7 5 0,0 0 0,-1-2 1,0-5-37,4 0 0,-2-2 0,0-2 0,-1-3 1,1-1-1,0-2 0,3-2 0,1 0-224,5 2 0,1-3 0,2-1 1,0-2-1,2-1 0,0 0 0,0 0 1,0 0-1,-1 1 0,-1 1 54,-1 1 1,-1 1-1,-1 1 1,0 0-1,0 0 1,1 0 0,0-1-1,2 0 1,1-2-1,3-1-26,3 1 0,1-1 0,1-1 0,2-2 0,0 0 0,2-1 0,0 0 0,1 1 0,0 1 0,1 0 0,1 3 0,-1 1 0,1 3-9,1-5 0,1 3 1,0 2-1,1 2 1,2-1-1,2-2 1,1-4-16,-1 8 0,1-2 0,1-1 1,1-2-1,1-1 0,0 0 1,2-1-1,0-1 0,1 1 0,0 0 1,0 1-1,1 0 0,-1 1 1,1 2-1,-1 2 93,5-5 1,-1 2-1,2 2 1,-1 0-1,1 1 1,1 0-1,0 1 1,0-1-1,0 1 1,1-2-1,0 0-23,-4 2 1,1 0-1,0 0 1,1-2 0,0 1-1,-1 0 1,1-1 0,1 1-1,-1 1 1,1 0 0,0 0-1,-1 2 1,1 1 0,1 2-7,2-2 1,0 1 0,0 1-1,0 0 1,1 2 0,0 1-1,0 0 1,0 1 0,1 1-1,1 0 1,0 2 8,0 0 1,2 1 0,0 1 0,1 1 0,0 0 0,0 2 0,0-1 0,0 2 0,0-1-1,-1 1 1,-1 1 17,4-3 0,-1 1 0,-1 1 0,0 0 0,0 1 0,1 1 1,3 2-1,3 0-3,-9 3 0,1-1 1,1 0-1,3 1 1,0 0-1,1 0 1,1 1-1,0 1 0,1 1 1,0 0-1,-1 2 1,1 1-1,-2 2 1,0 0-1,-2 3 1,0 1-21,-2 3 0,0 2 1,0 2-1,-1 2 1,0 1-1,-1 2 1,1 1-1,-2 1 1,1 0-1,0 1 1,-1-1-1,0 0 1,0 0-1,1-1 1,-1-1-1,0-2-16,2 0 0,1-1 1,0 0-1,-1-2 1,1 1-1,0-1 1,-1 0-1,0 1 1,-1 0-1,0 1 0,-1 1 1,0 2-1,-1 0 1,-2 3-3,0 1 0,0 2 0,-1 2 0,1 1 0,-1 1 0,-1 1 1,0 0-1,-1 1 0,-2 0 0,0 0 0,-2-1 0,-2 0 1,-1-1-1,-2-1 0,-3-2-26,3 11 1,-4-3-1,-3-1 1,-3 0 0,-2 1-1,-1 2 1,-1 4 8,0-12 0,-1 3 0,-2 1 0,1 1 1,-2 0-1,0 2 0,0 1 0,-2-1 1,1 1-1,-2 0 0,0 0 0,0-1 1,-1 0-1,-1-2 69,0 1 1,-1 0 0,-2-1 0,0 0 0,0 0-1,-1 1 1,-1-1 0,0 0 0,0 0 0,0 0 0,0 0-1,0 0 1,0 0 0,1 0-15,1 1 1,-1 0 0,2 0 0,-1 1 0,0-1 0,1 0-1,-1 1 1,0-1 0,-1 0 0,0-1 0,-1 1 0,-1-2-1,0 0 1,-2 0 30,-3 1 0,-1 1 0,-1-1 0,-1 1 0,-1-1 0,-1 0 0,0-1 0,0-1 0,0-2 0,1 0 0,0-3 0,1-1 0,1-2 4,-6 6 0,2-5 0,1-2 1,0-1-1,-4 0 0,-3 2 28,6-6 0,-2 2 0,-2 0 0,-2 0 0,-1 1 1,0 0-1,-2-1 0,1 0 0,0-1 0,0-1 1,1-2-1,1 0-34,-3-1 1,1-1-1,0-1 1,0-1-1,1-1 1,-1-1-1,-1 1 1,-2 0 0,0 0-43,3-1 1,-1 0 0,-1 1-1,-2 0 1,1-1 0,-2 1-1,1-1 1,-1 0 0,1-1-1,0 0 1,2 0 0,0-2-1,1 0-20,-4 0 0,1-1 1,1-1-1,0-1 1,1 0-1,0-1 0,0 0 1,0 0-1,0 0 0,-4-1 0,-1 0 0,0 0 0,0-1 0,1 0 0,1 0 0,1-2 0,1 1 24,0-1 0,1-1 0,2 1 0,0-2 0,-2-1 0,-2-1-63,4 0 0,-2 0 1,-1-1-1,-1 0 1,-1-2-1,0 1 0,0-2 1,0 0-1,1-2 1,1 0-35,0-1 0,1-2 0,1-1 0,-1-1 0,1 0 0,0-1 0,0 1 1,-1-1-1,1 0 0,0 1 28,-1 1 1,-1 0-1,1 1 1,-1 1-1,0-2 1,1 1-1,0-2 1,2-1-1,0-2 1,1-1-49,1-4 1,0-2-1,0-2 1,0-1 0,2-1-1,1 0 1,2-1-1,1 1 1,3 1 0,2 1-102,-4-8 1,6 1 0,2 0 0,1-1 0,0-2 22,1 4 0,-1 0 0,1-2 0,0-1 1,2-1-1,1-2 0,3-1-84,2 7 1,2-2 0,2-1 0,0-1 0,1-1 0,1-1 0,1 0 0,1 0 0,1 0 0,0 0 0,2 0 169,0 4 0,2-1 1,1 0-1,0 0 0,2 0 1,0 0-1,1-1 0,0 1 1,0-1-1,1 1 0,-2-1 1,1 1-1,-1-1 57,-1 1 0,0-1 0,-1 0 0,0 0 0,0 0 0,0 0 0,1 0 0,0 1 0,0-1 0,1 1 0,1 1 0,1 0 0,0 0-76,2 1 1,1 0 0,0 0 0,2 0 0,0 0 0,0 1 0,1 0-1,0 1 1,1 0 0,-1 2 0,0 1 0,0 2 0,-1 1 11,6-6 1,-1 2 0,0 4-1,1 0 1,0 1 0,4-2 0,2 0 91,-7 6 0,2-1 0,1 0 0,2 0 0,0-1 0,1 0 0,2 0 0,0 0 0,0 0 0,1 1 0,0 0 0,0 1 0,1 0 0,-1 2 202,0 0 1,1 1 0,1 1 0,0 0 0,0 1 0,1 0 0,0 1 0,0-1 0,1 1 0,0 0 0,-1 0 0,1 0 0,-1-1 0,0 1 0,0-1-125,-1 0 1,1-1-1,-1 0 1,1 0 0,-1-1-1,1 1 1,-1 0-1,1 0 1,-1 0 0,1 1-1,-1 0 1,1 1-1,0 1 1,-1 0 0,1 2-26,1 0 1,0 1-1,1 0 1,0 0 0,0 1-1,0 1 1,0 0-1,0 1 1,-1 1 0,0 0-1,-2 2 1,-1 0-1,-1 0 1,-1 2 23,9 0 1,-2 2 0,-2 1 0,-1 2-1,-1 1 1,1 0 0,0 0-20,-1 1 1,0-1 0,0 2 0,0 0 0,0 1 0,0 3 0,1 1-36,-3 2 1,2 0 0,-1 1 0,2 1 0,-1 2 0,-1 2 0,0 3 0,-1 2 0,-2 3-49,-7-3 1,-1 3-1,-1 2 1,0 3-1,-1 1 1,0 2 0,-1 0-1,1 2 1,-2-1-1,1 1 1,-1 0 0,0-2-1,0 0 1,-1-2-1,1-1 7,2 2 1,1-2 0,-1-1 0,1-1-1,-1 0 1,-1 0 0,0 1 0,-2 1-1,0 2 1,-3 2 0,0 3 11,-5-8 1,-1 2 0,0 2-1,-1 2 1,-1 2 0,0 0-1,-1 2 1,0 0 0,-1 1-1,0 1 1,-1-1 0,-1 0-1,0 0 1,0-1 0,-1 0 0,-1-2-1,0-1 1,0-2 0,-2-1-1,1-2 1,-1-3 25,-3 15 0,-1-4 0,-1-4 0,-2-2 0,-1 0 0,-2 1 0,0 1 0,-2 4 60,3-8 0,-2 1 0,0 2 0,-1 2 0,-1 0 0,-1 1 0,0 0 0,-1 0 0,0-1 0,0 0 0,0-1 0,0-2 1,0-2-1,0-3 0,1-1 15,-7 7 1,1-4-1,-1-3 1,0-1 0,0-2-1,-1 2 1,-2 1-31,2-2 1,-1 0 0,0 1-1,-2 1 1,0-1 0,0-1-1,1-1 1,-1-1 0,2-2 42,-6 2 1,1-1 0,1-2 0,-1-2-1,0 1 1,0-1-20,-1 0 1,1 0 0,-1-1-1,-1-1 1,1 1 0,-1-1-44,0-1 0,-1 0 0,1 0 0,-1-1 1,0 0-1,0-1-7,-1 0 0,1-1 0,-1 0 1,-1 0-1,1-1 0,0 0 18,-1 0 1,1-1-1,-1 0 1,0-1 0,-1 0-1,-2 0-61,6-2 0,0 0 1,-1-1-1,-1 1 0,-1-1 1,-1 0-1,0-1 0,-2-1 1,-1 0-153,5-2 1,-3 0 0,0-1-1,-2-1 1,-1 0 0,0 0 0,0-1-1,0 1 1,0-1 0,0 0-1,2 0 1,0 0 0,2 0-7,-2 1 1,1 0 0,1 0 0,1 0-1,0 0 1,0 0 0,0-1 0,-1 0-1,0-1 1,-1-1-78,1 1 1,-2-1 0,0-1 0,-1 1 0,-1-1 0,1 0 0,0-1 0,1 0 0,1-1 0,1-1 0,3 0 0,2-1 238,-10-5 0,2-3 0,2-1 0,3 0 0,2 1 0,3 2 0,-8-1 0,5 2 0,-1-2 0,4-1 0,0 0 0,0 0 0,0 0 0</inkml:trace>
  <inkml:trace contextRef="#ctx0" brushRef="#br0" timeOffset="173436">13563 12937 11454,'-11'33'819,"-1"0"0,2 0 0,0 3 0,1-2-329,1 1 0,0 4-536,2-10 0,-2 5 1,1 3-1,-1 0 1,0-2-1,2-4-920,-1 2 1,1-4 0,0 3 899,0-1 1,-1 4-1,1 0 1,0-2 0,1-6-263,2 0 0,1-3-253,0-2 0,1 0-871,2 1 0,2 0 1452,10 6 0,-5-4 0,5-17 0</inkml:trace>
  <inkml:trace contextRef="#ctx0" brushRef="#br0" timeOffset="173585">13987 13169 14517,'30'-18'49,"1"0"1,-1 0 0,0 0 0,1-1 0,-1 1 0,4-2 0,1-1 0,0 1 0,-2 2-1,-3 3-706,3 1 0,-2 3 0,4 0 657,-2 2 0,5 0 0,2 0 0,1 1 0,-3 0 0,-6 1 0,0-1 0,-5 1 0,3 0 0,3 1 0,0 0 0,1 0 0,-1 0 0,0 0 0</inkml:trace>
  <inkml:trace contextRef="#ctx0" brushRef="#br0" timeOffset="174104">13918 15220 11350,'-29'-14'341,"0"-1"0,0 0 1,1 0-1,-1 0 1,0 1-1,1-6 1,4 1-1,-4-3-810,2 6 1,-5-2 0,-3-2 0,0 0 0,1 0 0,3-1 0,5 2-34,2-5 1,5 0 0,1 0 0,1-2 501,-3-1 0,2-2 0,-1-1 0,2 0-221,-1-2 0,0 0 0,2-3 0,-1-5 242,7 13 1,-1-4-1,0-1 1,1-2 0,-1-2-1,1 0 1,1-2-1,0 1 1,0-1 0,2 0-208,0 2 1,2 0-1,0-2 1,0 1 0,1-2-1,1 0 1,-1 1 0,1-2-1,0 1 1,-1 0 0,1 1-1,-1-1 117,0 1 0,-1 0 0,1-1 0,-1 1 1,0-1-1,1 1 0,-1 0 0,1-1 1,1 1-1,0-1 0,1 1 0,0 0-77,1-1 0,0 1 1,0 0-1,0 0 0,1 0 1,0 0-1,1 0 0,2 0 1,0-1-1,2 1 0,1-2 1,2 1-48,0 5 0,1 0 0,1-1 1,1 0-1,1-1 0,0 1 0,1-1 1,2 0-1,0 0 0,0 0 0,2 0 1,0 1-1,1 0 0,1 0 0,1 1 1,0 0-1,1 0 264,-1 5 1,0 0-1,2 0 1,2 1 0,-1 0-1,2 1 1,1-1 0,0 1-1,0 0 1,1 0 0,1 0-1,-1 0 1,1 0 0,0 0-1,-1 0 1,0 0 0,0 0-1,0 0 1,-1-1 0,0 1-1,-2-1-31,0 0 0,-1-1 0,0 0 1,0 0-1,-1-1 0,0 0 1,-1 1-1,1-1 0,0 0 1,-1 0-1,1 0 0,0 1 0,0-1 1,1 2-1,-1-1 0,2 1 1,-1 1-1,1 0 0,1 1 1,1 1-1,0 1 6,2-1 0,1 1 0,1-1 0,0 1 0,1 0 0,0 1 0,1 0 0,1 0 0,-1 2 1,1-1-1,0 1 0,-1 1 0,1 1 0,0 1 0,0 0 0,-1 1 0,0 2 0,-1 0 1,0 1-1,0 2 103,5-2 1,0 2 0,0 1 0,-1 2-1,0 1 1,0 1 0,-1 1 0,1 1-1,1 1 1,-1 1 0,2 0 0,0 1-1,2 0-77,-5 0 1,1 1 0,1 1 0,0 0 0,1 1 0,-1 1-1,2 0 1,-1 0 0,1 2 0,0-1 0,0 2 0,1-1 0,-1 2-1,1 0 1,-1 0 0,1 2 0,-1-1-45,-3 1 1,0 0-1,0 1 1,0 1-1,1 0 1,0 1-1,0 0 1,1 1-1,-1 0 1,0 1 0,0 0-1,1 0 1,-1 0-1,-1 1 1,1 0-1,-1-1 1,0 1-1,0 0 1,-1-1 0,0 1-1,-1-1-12,2 0 0,0 1 1,0-1-1,0 0 0,-1-1 1,0 1-1,0 0 0,-1 0 1,1 1-1,-1 0 1,-1 0-1,0 1 0,0 1 1,0 0-1,-2 2 0,1 0 1,-1 2-1,-1 0 10,0 2 1,0 1-1,0 2 1,-1 1-1,1 0 1,-1 2-1,0 0 1,0 1 0,-2 1-1,1-1 1,-2 1-1,0 0 1,-1-1-1,-1 1 1,-1-2-1,-2 1 1,0-2 0,-3 0-1,0-2-8,5 9 1,-3-1 0,-2-2-1,-2-1 1,-2 1 0,-1 1 0,-2 1-1,0 3 1,-1 2 48,-3-6 1,0 1 0,-1 2 0,-1 1 0,0 2 0,-1 1 0,-1 1 0,0 0 0,-1 0-1,0 1 1,-2 0 0,0-1 0,-1-1 0,-1-1 0,0 0 0,-2-2 0,0-2 19,-3 5 1,-2-2-1,-1-1 1,-1 0-1,-1-2 1,-2 0-1,0 0 1,0 0-1,-1 0 1,0 0-1,0 2 1,1 0-66,1-4 1,0 2-1,0 1 1,0-1-1,-1 2 1,1-1 0,-1 0-1,0 1 1,-1-1-1,0-1 1,0 0 0,-1-2-1,0 0 1,-1-1-1,0-2-1,-4 3 0,-1 0 0,0-2 0,0-1 1,-1-1-1,-1-1 0,0 0 0,-1-1 0,0 0 1,0 0-1,-1-1 0,-1 0 1,-1 0 0,-1-1 0,0-1 0,-1 0 0,0 0 0,0-1 0,0 0 0,1-1 0,0 0 0,2 0-1,-5 3 1,2-1 0,0 0-1,1-2 1,0 1 0,-1 0 0,-1 0-1,-1 0-21,4-2 0,-1-1 0,0 1 0,-1 0 0,0 0 0,-1 0 0,0 0 0,0 0 0,0-1 0,0 0 0,0 0-37,-2 0 0,-1 0 0,0 0 0,0 0 0,-1-1 0,1 1 0,1-2 0,-1 1 1,2-1-1,0-1-37,-2 2 1,2-1 0,0-1 0,0 0 0,1-1 0,-1 1 0,0 0-1,-2 0-26,2 0 1,-2 0 0,0 0 0,0 0 0,-1 1 0,0-1 0,0 0 0,2-1 0,0 0 0,1-2-132,-4 2 1,2-1 0,0 0-1,1-2 1,0 1 0,0-1 0,0 0-239,-1 1 1,1-1 0,-1-1 0,1 1 0,-2 0 0,0-1 0,-2 1 419,5-3 1,-2 1-1,-1 0 1,-2 0 0,1 0-1,0-1 1,0 1 0,2-1-1,3-1 1,1 0 0,-5 2-1,3-1 1,2 0 0,0-1-1,-3 1 1,-1-1 0,-1 0-1,1 0 1,-1 1 0,1-1-1,-1 0 1</inkml:trace>
  <inkml:trace contextRef="#ctx0" brushRef="#br0" timeOffset="181991">19128 1764 18427,'-6'27'86,"1"0"0,-1 0 0,1 0 1,0 0-1,1-2-91,1 2 1,0 3-685,0 0 0,-1 5 0,-1 1 0,1-3 617,0-6 0,1-2 0,-1 1-18,-1 13 1,-1 2 0,1-9-572,-2-3-575,5-24-2041,2-17 2184,7-12 1,5-9 0,-2 2-35,-1-1 0,1 0 1254,-1 5 0,2-4 1,0 0-1,0 2 340,0-1 1,1 1 0,-2 2-381,2-4 0,1 0 566,0 4 0,3-4 1,0 2-1,-2 5-698,-1 4 0,0 2-45,11-14 1,1 8-126,7 24 525,-7 13 1,-1 7 316,-9 3 1,-3 3-486,3 1 1,-7 1 96,-20 4 1,-13-3-55,3-13 1,-4-3 0,0-1-43,-1 1 1,-1-1 0,0 0-1088,-8 2 1,2-3 951,10-5 1,7-2 1324,11-4-2022,18 7 1156,14 8-369,6 4 82,-14-8 0,1 2-210,0 1 1,0 2-249,0-1 1,2 0-1362,11 5 1,1-3 1091,-10-10 1,0-3 0,-1 4 0,-3-4 0,-5-13 0</inkml:trace>
  <inkml:trace contextRef="#ctx0" brushRef="#br0" timeOffset="182256">19620 1504 13684,'3'4'655,"-1"0"-655,-2-4 1047,35 17-482,-25-9-321,9 2 0,-3 1 248,-15-3-77,-1 1 100,-1 9-803,0-4 131,0 2 34,10-8 114,17-6-1630,0-7 1,2-2-1,-7 3 1,0 0-1,3-6 1,-3 0 1188,-8 1 0,-6 5 1,-4 1-1</inkml:trace>
  <inkml:trace contextRef="#ctx0" brushRef="#br0" timeOffset="182488">19757 2133 16038,'33'-1'128,"0"1"0,-13 0 0,1-1-1221,8-3 1,5-3 0,-4 1-371,-3 0 0,-2 0-58,1 0 1,-1 0 1023,7-2 0,-3 0 0,1 1 0,1-3 1</inkml:trace>
  <inkml:trace contextRef="#ctx0" brushRef="#br0" timeOffset="183945">19770 2024 13257,'6'2'2143,"-1"0"-894,-5-2-801,58-21-581,-26 11 0,1-2-431,-6 3 0,3-1 1,-1 0 60,-2 0 0,0 1 0,-4 1-2774,7-2 3116,-9 4 0,-2-1 0,-7 4 0,2-1 0</inkml:trace>
  <inkml:trace contextRef="#ctx0" brushRef="#br0" timeOffset="184841">20673 1969 6529,'5'2'3276,"-2"-1"0,-3-1-1996,2 2-1221,0-2-14,0 3-127,-1-3-122,1 0 218,28-5-87,-11 1 24,1 0 0,2-1-292,6-11 395,-12 0 1,-1-1 340,7-11-208,-11 9 1,-4 2-115,-10 1-398,-27 5 256,3 22 1,-1 5 104,3-8 0,0 2 45,3 7 1,-1 4-1,5 1-77,4 8 0,5 1-274,4-2 0,2 0 109,1-1 0,5-3-563,10-8 0,6-6-915,5-5 1,3-5 1091,-3-1 1,0 0 0,-1-1 0,-2 0 0,-3-4 0</inkml:trace>
  <inkml:trace contextRef="#ctx0" brushRef="#br0" timeOffset="184994">21329 1819 2350,'-14'19'1638,"0"1"0,0 6 0,-9 2 0,-1 0-1494,11-11 1,2-1-172,-1 0 1,0 1 119,-9 10 0,-1 1-1732,2-5 1,0-1-1,0 1 1,0-2 1422,-10 1 0,23-19 0,0-3 1</inkml:trace>
  <inkml:trace contextRef="#ctx0" brushRef="#br0" timeOffset="185156">21015 1819 14845,'5'5'1280,"-1"0"-1062,-4-5-433,34 40-1424,-6-19 1,2 1 545,-9-4 1,0 1 0,1-2-1,1-2 1,1-1 0,-3-4 272,15-2 1,-19-3 0,-1-5 0</inkml:trace>
  <inkml:trace contextRef="#ctx0" brushRef="#br0" timeOffset="185348">21534 1805 13005,'7'10'819,"-5"13"0,-5 13 0,0 2 0,0-7-2458,2-3 1,-1-1 1084,-1 7 1,-1 6-1,1 2 1,0-6 514,3-6 1,0-4 0,0 2-214,-1 1 1,0 1-1,-1 1 1,1-2-842,1 4 1,1-1 0,-1 0-1,-2-1 1,-1 0 0,1-6 701,1-2 1,-2-22 0,1-2 0</inkml:trace>
  <inkml:trace contextRef="#ctx0" brushRef="#br0" timeOffset="185555">21466 2147 8639,'4'-34'819,"0"1"0,6 2 0,3-1 0,-1 1-310,0-5 1,0 2-766,2 6 0,3 1 0,-1 6 32,15 1 484,1 10 597,-7 32 0,-3 8-135,-2-3-398,-11-2 0,-4 6 0,-7-2-400,-19 1 1,-9-3-1564,2-2 1,-1-3-1,-2 2 1,2-4 982,7-11 1,5-5-1,9-3 1,2-3 0</inkml:trace>
  <inkml:trace contextRef="#ctx0" brushRef="#br0" timeOffset="185740">21808 1463 6643,'-5'28'988,"0"0"0,1 10-224,-1-7 1,-1 5 0,1-3-884,3-7 0,0 1 119,0 4 0,0 7 0,1-2 0,0-6 0,0-7 0,1-2 0,-1 7 0,1 1 0,-1 0 0</inkml:trace>
  <inkml:trace contextRef="#ctx0" brushRef="#br0" timeOffset="186090">22231 1764 16131,'-25'15'209,"0"0"1,-1 0 0,1 0-1,-7 4 1,2-1 0,7-1-210,7 7-330,6-2 1,2 0-774,10 7 907,-2 4-257,30-28 78,-10-15 0,1-7 477,4-5 0,0-2 95,-5 5 1,-2 0 167,-3-3 1,-4 5-258,-8 12-46,0 14-32,-1 3-35,0 11-93,0-4-1541,1 0 1,0 2 1565,5 8 0,-2 3 0,-1-19 1</inkml:trace>
  <inkml:trace contextRef="#ctx0" brushRef="#br0" timeOffset="186339">22409 1777 15803,'2'33'-144,"0"-1"0,0 1 0,1-2 0,1 1 0,-1-5-3133,4 8 2715,0-10 0,-1-6 0,-5-18 0</inkml:trace>
  <inkml:trace contextRef="#ctx0" brushRef="#br0" timeOffset="186490">22327 1545 12417,'5'2'1877,"-2"0"-5154,-3-2 0,31-1 3054,-16 5 0,18-4 1,-26 4-1</inkml:trace>
  <inkml:trace contextRef="#ctx0" brushRef="#br0" timeOffset="186975">22560 1887 10093,'-3'35'1092,"1"0"0,0-1 0,1-11-1176,1-22 395,7-16 0,3-9-87,-2 0-1714,3-4 1,1 0 1786,-2-1-1056,0 1 871,-1 9 0,1 1-246,1-2-412,8-6 403,-12 22 104,0 2 34,-1 6 10,-1 3 9,5 27-14,-3-10-94,-2 3 1,1 0 1243,0 1-1293,2 6 79,0-14 184,7 2-19,6-3 62,3-3-4,13-6-156,-12-7 8,10-5 40,-10-4 1568,2-6-1200,-6-6 0,4-5 0,-4 2-166,-7 7 1,-1 0-10,7-6 1,1-3 0,-8 4 617,-12 1-201,-12 4-608,-2 4-53,-11 4-218,-10 14 131,5 3-1469,10-2 1,0 3 1547,-6 11-1125,10 1 1,2 2 1000,-1 6 101,5-8 1,3 1-712,14 5 275,0-9 27,9 2-523,1-12-661,2-4-227,3-3 1851,1-6 0,0-2 0,-3 2 0,15-5 0</inkml:trace>
  <inkml:trace contextRef="#ctx0" brushRef="#br0" timeOffset="187414">23462 1928 9760,'-12'-2'3108,"3"1"-2267,9 1 430,0 0-1030,-38 6 204,21 0-241,-6-1 1,-2 3 117,-2 12-331,1 3-69,1 2-180,7 2-8,13-13-327,3 4 279,10-10 261,9-2 53,3-10-3,5-5-238,-4-7 98,2-5-190,-7 4 0,1-4-594,3-10 0,-1-3-712,-3 6 1,-1 0 1526,2-7 0,-4 1 646,-4-1-1683,-2 5 1889,-4 7 217,-1 8-181,-2 7-216,-2 8-613,-2 7 0,-4 8 13,2 3 1,0 2 840,-3 14-818,3-9 0,2 0-56,2 10-175,5-12 1,3 0-367,3-3 1,0 0 198,2-1 1,2-1-843,16 7 922,-10-18 1,1-3-2943,9 1 3274,-5-4 0,-2-1 0,-7 0 0,2-2 0</inkml:trace>
  <inkml:trace contextRef="#ctx0" brushRef="#br0" timeOffset="187724">24146 1736 13282,'-12'30'858,"6"-10"-2497,4 17 1,2 3-1048,0-2 2542,8-9 0,2 0 785,6 5-784,5-11 143,-1 1 958,-7-15-661,5-4-163,4-9-260,1-3-54,-1-8-27,-6-3 53,-1-4-101,-1-3-202,-5 4 1,0-1 132,-1-2 1,0 0 323,-1 0 0,0 0 287,-2 4 0,-1 0 620,-1-6-907,-2 10-806,0 0-121,-2 10 927,-1 0 0,1 3 0,-1-1 0</inkml:trace>
  <inkml:trace contextRef="#ctx0" brushRef="#br0" timeOffset="188024">24679 1764 14658,'-33'20'100,"0"0"0,1-1 0,1 2 1,1-1-1,10 1-1813,11 12 518,6-7 814,8-3 370,5-19-289,2-2 104,4-2-448,10-9-2633,4-8 2492,0-4 678,-4-4-15,-11 7 441,-3 3 320,-2 2 159,-4 4-20,-1 4-137,-3 3-226,-1 1-163,2 8 3024,1 1-3354,7 15-291,-2-6-634,3 6 232,-4-8 771,10 4 0,-11-10 0,5 1 0</inkml:trace>
  <inkml:trace contextRef="#ctx0" brushRef="#br0" timeOffset="188291">24925 1819 12333,'2'4'714,"-1"-1"-3991,2 30 1010,-1-14 2970,0 4 0,1 1-867,-1-4 0,1-1 156,-1 5 207,1 4 731,-2-20-649,-1-7 413,-1 0-184,-2-4-314,-6-3-196,10-4-31,-8-23 31,12 10 1396,-4 3 1,-1-1-1465,4 2 1,1 0-1808,3-10 1754,-1 9 1,1 2-204,3-6-2427,5-1-290,2 4-236,-3 4 3008,1 7 0,-11 7 0,-1 1 0</inkml:trace>
  <inkml:trace contextRef="#ctx0" brushRef="#br0" timeOffset="188424">25185 1819 11468,'1'5'1638,"-7"21"0,-2 5-834,3-8-1633,-4 9 0,1-1 132,6-11-1452,2 1-1128,-1-9 2457,1-1 1,0-8 0,0-3 0</inkml:trace>
  <inkml:trace contextRef="#ctx0" brushRef="#br0" timeOffset="189941">25103 1504 5726,'2'-7'3276,"0"2"0,-2 5-1522,0 0-1491,7 44 79,-3-21-380,3 13 1,1 2-1230,1-4 1267,-2-11 0,1-1 0,7 12-514,-1-11 1,4 3 0,-2-3 373,-2-4 0,0-1 52,3 4 0,2 1 0,-2-5-292,5-2 114,0-5 28,-3-4-34,3-4 379,3-16-9,-6 2 123,-7-7 0,-3-2-221,-3 0 1543,1-13-1543,-7 19 0,-1 3 3276,0 6-3275,-2 5 328,0 2-265,2 0-64,0 1 0,0-2-17,1 1-114,0 0-54,1 0 14,-1-1 101,0 1 6,0 1-275,0 2-17,0 2 356,0-2 0,0-1 151,0-4 96,-2 1-326,0-1-189,-2 0-10,-5 0 278,2 0 6,-5 0-3,3 0 495,-6 2-355,5 0-42,-5 3-101,8 3 0,-1 1-6,0 3-383,-3 9 14,1 3-446,1 1 732,3-4 7,4-8 46,1 2 36,2-5 45,1 1-40,2-7-75,9-1-120,-4-1-253,8-2-1195,1-9 1112,-4 0 72,5-8 695,-7 3-597,6-17 410,-8 13 321,4-10-3,-10 18 519,-1 3-474,-2 4-118,0 1-63,-3 9-164,-1 0 63,-5 15-214,4-6 71,-2 8 0,4-7-46,2 13-74,4-8 66,2 4-448,7-14 104,-3-8-95,10-6 11,-7-10-44,11-1 170,-11-8 364,4 4 182,-7-2-3292,1-8 3530,-3 6-2099,5-14 1886,-8 21-61,2-4 19,-5 15 430,-1 2-595,0 5 860,2 11-860,0-1 2237,2 9-2239,0-8-35,1-1 37,1 0 3059,1-2-3910,5 0-440,6-5 1017,-3-3 128,4-8 146,-10-4 190,-1-3-61,-7-1-64,9-1 534,-7-15-336,8 10-98,-4-10 98,-4 16 969,-1 2-844,-1 5-108,-1 1-163,-1 10 9,-1 1 53,-6 7-126,9 0-53,-9 2-8,12 1-45,-6 6-459,3 3 304,1-7-47,3-1 11,2-14 244,1-2 84,9-1 135,12-11-446,-3 1-829,-10 1 1,0-2 711,4-5-99,2-2 202,-2 0 1,2-2 331,-3 4 0,0 0 117,-2-2 1,-1 1 516,12-2 511,-29 14-573,8 2 264,-9 1-571,-8 0 1477,2 1-1878,-5 0-106,4 5 151,2 0 53,-2 4 135,5-2 58,-6 9-156,15-6-12,-4 6 62,18-6-3417,-1-1 3232,8-2 37,6-1-50,-14-5 1,2 0-79,14-1 0,3-1-28,0-3 1,1 0-186,-11 2 0,2 0 1,-1-2 77,-2-1 0,0-1 1,-2 1 54,-3-1 0,-2 1-207,0-3 1,-3 0-220,-4-5-2635,-14-19 3059,-13 5 0,3 0 0,-4 12 0</inkml:trace>
  <inkml:trace contextRef="#ctx0" brushRef="#br0" timeOffset="190074">26538 1873 15397,'0'8'1803,"0"-2"-1542,0-6-343,0 0 1,0 0 0</inkml:trace>
  <inkml:trace contextRef="#ctx0" brushRef="#br0" timeOffset="191699">18348 2913 11222,'-17'33'1713,"5"-7"-1465,6-2 0,-1 6 0,2 3 0,0-2-1341,1 2 1,0 0 0,1 1-1,-1 1 1,0 1 0,0-2 713,3-6 0,0-1 0,0-2-524,1-4 0,1-2-1424,0 7 2552,2 4 1,-1-22 0,1-2 0</inkml:trace>
  <inkml:trace contextRef="#ctx0" brushRef="#br0" timeOffset="191891">18595 3118 13187,'5'3'298,"-1"-1"-181,-4-2-1954,80-5 229,-54-3 1,2 0 514,4 3 1,4 1 0,-4-2 461,-4-8 0,-7 1 0,-6 4 0,-3-2 0</inkml:trace>
  <inkml:trace contextRef="#ctx0" brushRef="#br0" timeOffset="192345">19128 2762 12342,'4'3'1394,"-2"23"1,-4 13-1164,1-9 1,0 5 0,-1 1 0,0-3-1307,0 5 1,0-2 0,1 1 1071,-1 2 1,0 3 0,1-3 0,-1-6-4,1-6 1,-1-5-367,1 16 184,-2-13 895,3-21-665,0-3-2694,0-20 2649,0-19 3,0 15 0,0-3 346,1-4 1,1-1-333,0 5 1,1-2 0,1 2 65,1-5 0,2-1-109,1-1 0,2-4 0,2 3-140,2 7 0,1 2 1,0 1 60,3-8 0,0 4 59,4 4 0,-1 7 7,-2 11-346,-2 6 461,-3 5 2762,-2 3-2701,-3 6 205,-11 24-224,4-11 73,-8-5 0,-1 1 120,-7 13-67,-2-10-9,4-5 1,0 1-88,4-1 1,2 1-141,-4 14-5,8-14 0,3-1-78,15 14-28,2-9-8,-1-6 1,4-1-1526,2-6 1,0-3 778,-4 0 1,0-2 122,2-1 0,-2-4 848,1-23 1,-10 16 0,0-16 0</inkml:trace>
  <inkml:trace contextRef="#ctx0" brushRef="#br0" timeOffset="192615">19470 2557 13977,'3'6'1092,"0"-1"-1092,-3-5 104,0 0-873,31 31 724,-18-12 84,8 8 1,-2 1 74,-12-1-16,0 8 73,-8-11 386,-6-5 1,-2 0-250,-2 4-167,0-6 0,-1-2 78,3-4-13,1-3-206,4-3-190,2-2-121,2-2-2929,17 0 3125,-3-2-439,18-4-2259,-6-3 1489,2-6-1225,1-4-728,-3 1 3054,2-4 0,-16 12 0,0-1 0</inkml:trace>
  <inkml:trace contextRef="#ctx0" brushRef="#br0" timeOffset="192776">20003 2926 14543,'4'6'2094,"-2"-2"-2094,-2-4-1293,53-7-670,-27 2 866,7 1 1,2-2 1096,-14 2 0,-3 0 0,0 0 0,6 0 0</inkml:trace>
  <inkml:trace contextRef="#ctx0" brushRef="#br0" timeOffset="192926">20071 3049 7486,'-11'8'3276,"2"-1"-494,9-7-2460,0 0-628,41 1-973,-18-6 276,13 0 1,1-2 994,-1-7-963,-7 2 1,1 0 365,-11 3 1,-1 0-1,13-4 1,-16 5-1</inkml:trace>
  <inkml:trace contextRef="#ctx0" brushRef="#br0" timeOffset="193875">20878 2871 7812,'-4'-1'1239,"-12"35"-2288,11-12 0,1 2 1183,-4 8 1,2 1-50,1-3 0,4-1-493,8 2 1,3-2 326,1 4 460,1-10 1,2-3-380,2-9 465,8-5-471,-6-8 1816,15-14-2050,-14-4 1,-1-2 170,-2 4 0,-1-1-16,4-7 0,-2 0 2,-4 4 0,-3 1 2436,1-10-2286,1 12 0,-1 1-1539,-5-7 1903,5 13-2,-7 0-216,-4 12 316,0 10-218,0 1 416,0 22-815,3-10 0,1-1-75,2 15 1222,0-16 1,1-3-1729,5-4-427,2-4-350,0-3-1831,6-4 2791,-3-8 1,-3 3-1,-7-3 1</inkml:trace>
  <inkml:trace contextRef="#ctx0" brushRef="#br0" timeOffset="194192">21384 2913 13168,'-10'20'791,"0"1"0,0 4-752,2 1 1,3-1-40,3 1-278,5 7-763,8-5 724,-3-5 110,4-10 293,-7-13-69,-1-5-62,1-12-59,-2-3 1,1-2-51,4-14 109,-4 10 1,3-1 98,3 0 1,2 2 180,3-6-150,-3 8 1,1 3 48,0 9 374,6 10-267,-8 6 2,5 11-120,-9 5-123,-2 4-67,-3-6 0,0 2-1385,0 5 0,0 0 400,0-4 1,-1-1-588,1 1 1,-1-3 818,2-4 1,-2-8 0,0-2 0</inkml:trace>
  <inkml:trace contextRef="#ctx0" brushRef="#br0" timeOffset="194675">21685 3022 12302,'5'8'2193,"0"-1"-1862,-5-7-29,0 0-3579,50 13 2396,-30-16 1,2-2 750,11 9 0,1-4-557,-9-15 1,-5-4 893,-7 0-64,1-11 431,-28 9-857,-4 10 348,-3-2 58,-5 12-123,7 6 171,-7 5 13,-1 8-73,8-1 0,2 3-121,0 8 0,2 1-74,1-6 0,3 0-438,5 12 0,7-4-105,9-10-304,11 8 931,9-27 0,0-5 0,-8 4 0,3-4 0,-1 0 0</inkml:trace>
  <inkml:trace contextRef="#ctx0" brushRef="#br0" timeOffset="194865">22327 2899 11009,'4'5'3276,"-1"-1"-1470,-3-4-952,-40 42-4131,19-19 2511,4-5 1,-2 3 0,2-2 670,-7 10 1380,3 0-2014,4-5 0,0 0-165,-1 3 671,4-7 0,2-3-3054,1-5 1134,-4-6 2143,11-3 0,-5-3 0,13-1 0</inkml:trace>
  <inkml:trace contextRef="#ctx0" brushRef="#br0" timeOffset="195021">22026 2954 6957,'5'7'3276,"-1"-1"0,-4-6 0,0 0-2458,35 30-1070,-14-11 0,1 2-91,6 3 0,1 0-266,-4-2 1,0-1-711,-2-7 0,-2-3-1225,13 6 1630,-13-8 0,0 0 914,13-2 0,-18-4 0,1-2 0</inkml:trace>
  <inkml:trace contextRef="#ctx0" brushRef="#br0" timeOffset="195225">22491 2926 6739,'7'-1'3276,"-1"1"0,-6 0-67,0 55-2954,0-23-232,0-9 1,0 5-1,0-1-63,0 0 1,0 0 0,0-2-867,2 1 1,-1-1 751,0 1 1,1 2 0,-1-2-487,3 1 1,0-1-168,2 11 130,-3-16 1,-1-1-933,-1 0 1609,-5-6 0,2-6 0,-2-4 0</inkml:trace>
  <inkml:trace contextRef="#ctx0" brushRef="#br0" timeOffset="195425">22478 2981 9234,'6'2'2791,"0"-1"-2572,-6-1 261,35-26-362,-18 20 33,5-7 1,1 5 246,1 22-3,-8 3-149,-4-1 0,-4 4 124,-6 2 0,-3 1-370,-3 14-194,-3-15 1,-3-2-577,-4-6 0,-2-3-1036,-8 6-1308,-5 0 3114,10-13 0,9-2 0,1-4 0</inkml:trace>
  <inkml:trace contextRef="#ctx0" brushRef="#br0" timeOffset="195593">22833 2680 14131,'8'4'2324,"-1"-1"-2129,-7 15 0,-4 5-919,1 4 724,0 4 0,0 2-401,1-12 1,1-1 294,0 0 0,0 3-562,1 2 1,0 3 0,1-1-972,1 5 1,0 0 343,0 6 0,1-1 1295,0-12 0,1-4 0,-1-7 0,0-1 0</inkml:trace>
  <inkml:trace contextRef="#ctx0" brushRef="#br0" timeOffset="196268">23052 2954 12904,'-5'0'2065,"2"0"-1980,-6 18 0,1 5-174,3-6-40,-4 10 0,0 1 129,8-8 42,0-2 31,-1-5 42,-5-7 179,10-2-62,-9 0-100,12-2-132,-6-1 0,0 0-417,0 3-73,0-1 58,0 3-195,0 3 401,0-2 90,0 2 19,0-3 55,3 0-3215,0-3 3235,3 0 42,0-2-92,4-1-225,1 0-206,4-2-275,0-1-2036,15-8 2288,-12 4 244,7-5 439,-16 2 412,-4 3 2727,-2-3-1864,-3 5 542,-1 1-1707,1 2-2689,-1 0 975,0 1 1274,0-1 19,1-1 174,0-1 185,-1 0 87,0-1 38,0 1-200,-1 0 80,-3-3-190,0-3 109,0 0-56,-2-6-44,3 6 302,0-3 145,1 4 401,1-2 442,1 2-666,-1 2-107,2 3 178,-1 3-407,-5 2-102,4 0-3472,1 4 3300,3 1 30,3 5 294,-5 19-274,3-9-34,1 15-120,4-16 0,2 0-583,9 12 336,-8-12 1,1-2-2138,11 10 852,-11-17 1613,4 0 0,-10-8 0,0-2 0</inkml:trace>
  <inkml:trace contextRef="#ctx0" brushRef="#br0" timeOffset="196471">23394 3008 9626,'8'4'3276,"-2"0"-647,-6-4-1525,-6 47-4381,4-13 2738,-1-3 0,0 1 113,3 2 664,0-13-1167,0-3-609,0-4-1257,0-4 653,0-3 2142,5-4 0,-4-2 0,5-1 0</inkml:trace>
  <inkml:trace contextRef="#ctx0" brushRef="#br0" timeOffset="196601">23298 2762 7587,'6'5'154,"-1"0"1648,-5-5-2082,0 0 0,0 0 0</inkml:trace>
  <inkml:trace contextRef="#ctx0" brushRef="#br0" timeOffset="196877">23503 3172 6913,'-2'12'2942,"0"-3"-2939,2-9 305,0 0 664,16-52-698,-7 30-427,2-9 1,0 0 706,0 14 58,0 2-189,-1 3-42,0 4-48,-1 4 160,10 6-403,-6 4-90,9 6-378,-9 3-1272,2 11-1627,0 4 2481,1 4 1,-10-21-1,-5-9 1</inkml:trace>
  <inkml:trace contextRef="#ctx0" brushRef="#br0" timeOffset="197277">23872 3131 12364,'7'2'2451,"-1"0"-2451,-6-2-591,0 0 185,42-33-1298,-20 19 1677,5-6 1,2-1-462,-11 9 1,-1 3 487,10-4 179,-2-3 539,-14 10 327,-11 1-731,-6 1-118,-2 0-1997,-19 7 1801,9 3 73,-13 5-256,14 4 220,0 3-154,3 2 117,2 0-37,3-1-97,3 8-152,7-7 199,3 1 6,6-10-17,3-6 53,2-3 2554,15-3-2862,-4-7 1,2-1 329,-5 2 1,0 0 610,7-4 0,-1-2-607,-5 1 1,-2 1-1008,9-6 953,-13 7 0,-1-2-2727,-1-10 2800,-9 9-73,-5-3-86,-9 11-149,-4 1 140,-1 2-2106,-7 1 2274,-5 3 0,8-1 0,1 3 0</inkml:trace>
  <inkml:trace contextRef="#ctx0" brushRef="#br0" timeOffset="197745">24474 2967 822,'4'6'3276,"0"-2"0,-4-4 0,0 0-2000,-22 5 1,11-1-885,-23 10-269,21-3-61,-3 5-23,6-4-151,-1 9-109,5-8 511,0 4-1108,5-9 2397,3-2-2029,3-2 83,3-3-936,17-11-1974,-8 0 2146,12-11 786,-14-1-2242,-2-3 1988,-2-4-395,-1-5 798,-7 16 0,1-2-751,0-10 0,-1-3 1171,0-1 0,-1 1 472,0 1 0,0 1 942,-1 3 0,-1 6 41,0 7-778,0 6 1606,-3 14-1960,-5 12 1,0 5-330,-4 10-107,1-3 0,1 1-55,5-9 0,1-2-56,1 1 0,1-1-137,-1 18-42,5-2 2736,4-1-3350,6-9 1,3-1-806,6 4 599,-5-8 1,3-4 998,16-8 0,-19-4 0,6-2 0</inkml:trace>
  <inkml:trace contextRef="#ctx0" brushRef="#br0" timeOffset="197879">25075 2967 14627,'8'4'2086,"-2"-2"-2086,-6-2-678,0 0 1,0 0-1</inkml:trace>
  <inkml:trace contextRef="#ctx0" brushRef="#br0" timeOffset="198571">25198 2653 12840,'7'3'1638,"-1"18"0,-2 6-1080,-1 7-1651,1-3 1,0 5 0,1-3 467,0-4 1,0-1 605,3 9 1,2-2-91,-1-13 0,2-1 133,11 4 1,2-1-78,6 0 53,-7-9 0,-1-4 103,-2-9-1401,-2-8 1443,-3-4-293,-2-8-205,-2-5 89,-4 3 1,-1-3-154,-4-4 0,0-1 55,6 0 1,-1 0-499,-5-2 1,0 2 258,4 7 1,1 1-173,-3 1 1,0-1-1014,5-15 1811,-2 15 0,0 2 1,0 0-1,1 1 1</inkml:trace>
  <inkml:trace contextRef="#ctx0" brushRef="#br0" timeOffset="198848">25868 2721 11370,'5'10'3276,"-1"-2"-775,-4-8-1717,0 0-580,-51 31-1358,29-16 1067,1 0 0,-4 2 1,4-1-71,4 0 248,-2 6-643,11-10-2725,5 2 709,5-6 1840,5 1-104,5-8-573,12-4 867,-5-2 834,6-5 824,-1-7-2265,-9 6 1570,2-2 2242,-9 10-2353,-3 3-99,2 4-125,1 4-132,3 7 0,1 3-716,-1-3 0,1 1-63,1 4 1,1 0-819,-1-4 1,0-3 2297,0-3 1,-2 0-1,-7-10 1</inkml:trace>
  <inkml:trace contextRef="#ctx0" brushRef="#br0" timeOffset="199082">26032 2803 13064,'-1'32'-193,"0"0"1,1-3 0,-2-3-751,-2-3-877,14 5 1411,-10-11 409,13 1 1674,-10-12-582,-1-5-467,1-5-102,-7-5-116,12-5-407,-8-3-146,13-5-196,-4-4-1297,2-1 1,1-2-1,-4 11 1,1 0 1257,8-16 0,0 3 1,-6 12-1,3-1 1</inkml:trace>
  <inkml:trace contextRef="#ctx0" brushRef="#br0" timeOffset="199227">26320 2694 6493,'4'3'2637,"-1"0"-5914,10 28 3288,-7-12 460,1 2 1,1 4 783,-6 4 0,-2-2-1210,1 3 659,-1-4 0,0-2-1364,0-7 654,0-7-1378,0-1-551,0-6 1935,-6-13 0,4 8 0,-4-8 0</inkml:trace>
  <inkml:trace contextRef="#ctx0" brushRef="#br0" timeOffset="199777">26320 2625 12804,'1'12'1159,"-1"19"1,-1 2-1160,0-6-857,-1 8 0,2 0 731,4-4-349,5-2 1,1 0 374,-2-11 1,-1 0 9,6 10 1,0-2-65,2-3 329,0-4-241,1-2-149,0-5 339,1-4-1381,21-12 484,-13-5-247,-4 1 1,-1-3 417,2-12-28,-2-4 56,-2-3-174,-4-3 510,-2-2 786,-5 7 0,-1 0 802,1-6-768,-3 13 1,0 3 1324,-3 9-1448,-1 11-223,0 3 654,-4 25-601,3-7 244,-1-3 0,0 1-533,2 4 856,1 0-906,2-2 47,3-2 0,3-2-151,18 7 149,-7-12 5,-4-4 0,3-1-121,0-7 1,0-1-2135,14-3 2171,-11 0 0,0-2-204,10-7-1303,-5-3 0,-1-2 1367,7-5 200,-9 4 0,-2 0-1474,-2-2 1473,-3 1-136,-2 3 324,-2 2 100,-1 4 359,5 2-314,-7 4 868,6 3-1017,-7 5 2362,1 4-2456,1 2-4,1 3 2587,1 0-2712,14 13-79,-8-11 267,11 7-340,-12-14-641,11 0 34,-13-5-885,17-1 894,-14-5 0,-2 1 0,-4-1 0</inkml:trace>
  <inkml:trace contextRef="#ctx0" brushRef="#br0" timeOffset="199878">27495 2954 11952,'12'11'3064,"-2"-2"-2059,-10-9-4282,0 0 2839,2-6 0,-1 5 0,1-4 0</inkml:trace>
  <inkml:trace contextRef="#ctx0" brushRef="#br0" timeOffset="200244">27646 2817 12008,'-4'0'2117,"1"0"-157,3 0-1619,90 12-1972,-65-10 1,1-1 1658,1 2 1,4 1 0,2-1 0,-2-1-29,5-1 0,-1-1 0,-2 0-303,3 0 0,0 0 201,-1 0 0,2-1 1,-3 1-168,-2-1 0,0 0-736,-3-2 0,1-1 0,-3 0-121,-3 0 0,-1-1-35,9-1 1,-5-4 1228,-14-9 0,-7 10 1,-4-4-1</inkml:trace>
  <inkml:trace contextRef="#ctx0" brushRef="#br0" timeOffset="200427">28357 2666 10510,'-8'-4'3227,"2"0"-2723,6 4 1066,0 0-1242,31 35-1003,-18-14 754,5 3 1,-1 3-6,-10 2 1,-6 0-26,-3-4 0,-1-1-49,1 7 0,-3-2-529,-3-8 1,-2-4 10,-9 7-316,-1-3-742,-1-2 1576,4-8 0,0 0 0,2-2 0,-8 2 0</inkml:trace>
  <inkml:trace contextRef="#ctx0" brushRef="#br0" timeOffset="200671">29710 2639 10690,'9'14'-778,"-2"-3"1,-7-11-1</inkml:trace>
  <inkml:trace contextRef="#ctx0" brushRef="#br0" timeOffset="201446">29341 2571 3972,'-4'22'937,"0"0"0,0 7-28,-3 8 1,0 0-910,2-2-68,3-14 1,1 0-104,1 1 842,7 0-842,0-12 1014,9-1-1005,0-15-37,4-6 0,3-6 2192,3-7-2025,-13 12 0,1-2-26,11-14 1,0-2 57,-10 12 0,1 1-263,7-12 1,-1 3 517,-3 2-28,-4 6-440,-3 4 692,-5 7 70,-2 3 347,-3 4 592,-1 10-1166,-2 3-216,-2 11 0,0 3-111,-1 3-207,1 1 1,0-1 57,2-10-104,0 4 1710,2-19-1639,0-2 813,2 0-626,1-2 118,1 0 327,12-10-445,-4 2-791,10-11 603,-7 3-142,2-2 8,-1 0 16,0 0-153,-1 3-1325,-3-3-81,1 9 801,-15-2 1064,1 13 0,-8-1 0,2 2 0</inkml:trace>
  <inkml:trace contextRef="#ctx0" brushRef="#br0" timeOffset="201728">29464 2995 12706,'-3'-2'2935,"0"1"-2636,-5 32-299,6-18-1639,2 10 1,2-1 423,5-11 1570,10 3-400,-7-11-81,2-2-70,6-6 196,-4 0-11,13-15-120,-12 6 128,2-4 6,-9 12 394,-5 5-299,1 0-33,0 2 237,17 17-355,-8-8 47,13 13-1066,-4-9 182,-4-7-458,8 0 1348,-4-12 0,-1-3 0,-4 5 0,15-11 0</inkml:trace>
  <inkml:trace contextRef="#ctx0" brushRef="#br0" timeOffset="201945">29997 2789 12322,'2'3'3276,"0"-1"-2453,-17 11 1,-6 5-894,2 8-69,-3-4 1,3 0-1681,5 6 1430,11-10 322,1-2-896,14 2 792,2-9 244,6-1 364,2-14-152,-10-1-80,3-5-62,-8 2-930,-2-12 232,-3 6-364,-1-11-1951,-3 8 2870,-2-8 0,2 14 0,-2-5 0</inkml:trace>
  <inkml:trace contextRef="#ctx0" brushRef="#br0" timeOffset="202129">30244 2625 14459,'2'7'1249,"-1"-1"-702,-1 24 1,-1 8-623,0-11 1,1 0-1019,-1 4 1,1 2 0,-1-2-547,1-1 1,0-3 76,0 8 759,0-4 803,0 2 0,0-18 0,0 1 0</inkml:trace>
  <inkml:trace contextRef="#ctx0" brushRef="#br0" timeOffset="202263">30271 2858 13658,'5'3'-5,"-1"-1"61,-4-2-606,35-12-589,-16 5 206,4-1 1,1-1-608,-5 1-1341,-2-1 2738,-4-1 1,-7 5-1,-2-1 1</inkml:trace>
  <inkml:trace contextRef="#ctx0" brushRef="#br0" timeOffset="202482">30421 2639 13344,'2'6'3249,"-1"-1"-4112,-1-5 785,35-1-90,-20 1-1471,7 0 1,-2 1-841,-8 3 3888,-3 3-975,-2 23-299,-7-8-625,-2-3 0,-1 1 490,-7 5-204,-4 0-609,0-1-307,-2-1-861,1-2 1981,-6 4 0,11-13 0,-3 2 0</inkml:trace>
  <inkml:trace contextRef="#ctx0" brushRef="#br0" timeOffset="203497">30490 2666 6638,'2'8'3276,"0"-2"0,-2-6-1310,0 0-1565,3 7 24,-5-3-36,0 7 465,-16 16-775,5-8-1079,2-2 0,1 0 933,1 3-728,3-3 730,2 0-313,2-2 230,1-2-558,8 2 460,2-8 148,-2-1 1779,12-9-1795,-11-3-1,12-4 25,-7-4-204,4-12 445,-9 8 1,-2-1 896,5-11-712,-5 0-682,-6 21 486,-2 4-140,-2 3-2206,-16 3 553,7 1-1614,-12 4 3267,9 3 0,8-5 0,-1 2 0</inkml:trace>
  <inkml:trace contextRef="#ctx0" brushRef="#br0" timeOffset="203750">30790 2543 12996,'7'3'2823,"-1"-2"-2113,-6-1 35,0 0-740,-8 33 4,0-9-259,1 2 1,-1 2 249,2-9 0,1-1-1093,-1 2 1,1 1 1022,0-2 0,1 2-1035,-2 16 1,0 1 677,3-14 0,1 0-574,-2 12 0,0-1-917,2-2-264,-7-4 2205,8 1 0,-5-15 0,8 0 1</inkml:trace>
  <inkml:trace contextRef="#ctx0" brushRef="#br0" timeOffset="203929">30640 3008 13790,'-5'1'2523,"2"0"-5800,3-1 1165,-32 33 2045,17-16 320,-5 4 1,0 1-794,5-5-129,0 0 486,1-1 183,-7 3 0,12-10 0,-4 3 0</inkml:trace>
  <inkml:trace contextRef="#ctx0" brushRef="#br0" timeOffset="204046">30544 3145 9810,'6'1'1428,"-1"0"-4705,-5-1 681,40 12 1496,-19-9 389,5 3 1,2-1 710,8-10 0,-18 4 0,4-5 0</inkml:trace>
  <inkml:trace contextRef="#ctx0" brushRef="#br0" timeOffset="204182">30913 3022 15278,'-24'23'-656,"0"0"1,4-4 0,-1 0 0,3-4-1526,-4 2 2181,3-4 0,2-2 0,8-5 0,-1-2 0</inkml:trace>
  <inkml:trace contextRef="#ctx0" brushRef="#br0" timeOffset="204330">30777 3090 10393,'4'7'2994,"0"-1"-1424,-4-6-4847,0 0 931,41 27 2001,-27-16 275,15 6 1,1-1-1194,-12-6-818,10-4 1802,-3-3 1,-13-1-1,1-3 1</inkml:trace>
  <inkml:trace contextRef="#ctx0" brushRef="#br0" timeOffset="204862">31036 2735 9122,'13'2'2536,"-4"1"-723,-9-3-405,1 1-996,0 0-376,-1 0 2537,1 1-2139,0-1-355,-1 0-63,0 1-189,0 0 33,0 1 140,-2 3 75,0 4-122,-1 20-23,1-10-17,0 11 0,2-19-3190,2 0 2795,2-4 317,3-1-1862,20-4 1363,-6-4 179,-2 0 1,1-2-1025,6-6-977,-6-3 437,7-1-944,-12 0 2993,5 0 0,-12 7 0,-4 1 0</inkml:trace>
  <inkml:trace contextRef="#ctx0" brushRef="#br0" timeOffset="205148">31064 3022 12370,'-9'1'1274,"1"0"-1198,8-1-1687,0 0 614,45 18-251,-9-17 524,-4 7 0,0-2 724,-12-8 0,-1-2-1474,14 1 2599,-18 4-192,3 4-372,-22 7 220,-13 14-557,-8-2-143,13-8 0,-1 1-32,-5 0 0,1 0 215,-2 15-399,-3-3 3320,11-8-3364,10-12-3098,2-2 3117,6-2 152,-2-3-298,17-3 1,5-2-219,0-4-844,4 0 0,0-1 847,-12 1 0,-2-2-144,1 1 0,1-1 602,6-3 0,-1 0 0,-1 0 1,4-2-1</inkml:trace>
  <inkml:trace contextRef="#ctx0" brushRef="#br0" timeOffset="205434">29136 3651 15825,'0'3'-532,"0"-1"794,21-3 0,9-4-1901,-9 1 1,1 1 1132,8-2 0,4 0 0,0 1 564,-6-1 1,-1 1 0,6-1 108,-4 2 1,4-1 0,4 0 0,1 0-1,0 0 1,-1 0 0,-3 0-111,1 0 0,-2 1 0,-1 0 0,2-1 1,3 1-98,-3 0 0,4-1 0,2 1 0,1-1 0,0 1 0,-1-1 0,-2 1 1,-3 1 39,5-1 0,-3 0 0,-1 1 0,0-1 0,1 1-170,-1 0 1,1 0 0,0 1 0,1-1 0,-1 0 0,0 1 137,0-1 0,-1 0 1,0 1-1,0-1 0,0 0 1,1 1-77,-4 0 1,-1-1 0,0 1 0,1 0 0,0 0-1,3 0 1,1-1-191,-4 1 0,2 0 0,2 0 0,2 0 0,0-1 0,0 1 0,0 0 0,0 0 1,-1-1-1,-1 1 0,-2 0 149,4-1 0,-1 1 0,-1-1 0,-1 1 0,0 0 0,-1-1 0,2 1 0,-1-1 0,-1 1 0,2 0 0,0 0 0,0-1 0,0 1 0,-2 0 0,-1 0 0,-3 0 1,-2 0-1,0-1 0,1 1 0,0 0 0,0-1 0</inkml:trace>
  <inkml:trace contextRef="#ctx0" brushRef="#br0" timeOffset="206148">29286 1723 6593,'6'1'3276,"-2"0"0,-4-1 0,-13 38-3024,-3-5 1,-2 3-258,3-2 1,-2 2-155,1-5 1,-2 0-1,2-2-1480,-1-3 1,2-2-1,3-5 1,0 0-1464,-5 10 3102,14-23 0,2-3 0,1-2 0</inkml:trace>
  <inkml:trace contextRef="#ctx0" brushRef="#br0" timeOffset="206681">29204 1955 8262,'2'6'3276,"0"-2"-587,-2-4-3022,23 30-245,-11-16 176,3 4 0,2 1-2806,10-1 2149,-11-10 119,8 2-10,-11-14 950,-6-1 328,0-5 128,-5 0 1879,1-12-5505,0 7 3769,1-8-34,1 12-212,1 0-1231,2 0 1060,1-1-179,16-11 0,0 3 126,5-3 207,-8 10 316,-5 6-571,-8 3 2967,0 2-1553,-7 10-1147,-3 1-231,-2 9-58,-3 2-67,-7 12-110,2-8 1338,-5 8-1593,0-5 337,6-10 30,-2 1-63,10-14-57,2-3-382,0-1 582,17-4-142,-5 0-232,17-4-33,-9-1 42,8-2 229,-9 4-47,1 0 190,-12 10 479,-5 4-44,-5 8-345,-4 4 361,-10 15-381,4-8-151,-4 9-213,7-3-84,6-11 29,4 1-13,8-15-262,4-6-370,3-3-596,4-4 1509,10-12 0,-16 10 0,5-7 0</inkml:trace>
  <inkml:trace contextRef="#ctx0" brushRef="#br0" timeOffset="206850">29779 1736 11149,'-1'13'1291,"-9"22"0,-2 3-1453,5-11-357,-2 1 1,0 6 0,2-6-1190,4-1 557,0 2 1151,3-19 0,0-7 0,0-3 0</inkml:trace>
  <inkml:trace contextRef="#ctx0" brushRef="#br0" timeOffset="207133">29779 1777 3508,'6'2'3215,"-1"0"-148,-5-2-4137,0 0 2006,4 11-606,-3-4 1122,2 10-1374,-2-6 632,-1 0-718,0 0 1877,0 4-3267,2-6 810,1 2 126,5-8 462,-5-2 53,15-3 48,-8-2 198,10-6 1,2 0 70,3-4-360,-5 2 0,1-1 116,8-6-128,-8 5-133,2-3-2553,-15 1 2688,-5 6 0,-2-1 0,-4 7 0</inkml:trace>
  <inkml:trace contextRef="#ctx0" brushRef="#br0" timeOffset="207499">29833 1901 8682,'7'8'3114,"-1"-1"-3025,-6-7-89,43 2-3277,-18-4 2790,6 1 1,0 0 4,2-6-56,-6 2 1,2 2 444,7 1 93,-13 1 0,-3 3 1203,-7 6-576,-16 12-252,-6-1-58,-7 7-180,2-9 0,-2-1-88,-1 3 0,0-1-759,0 1 0,0-1 792,2 0 1,1-2 197,-2 5-151,4-2-92,4-2 1457,3-2-1657,7 6 65,3-10 98,7 3-56,1-11-3,10-5-100,-3-4 2779,7-4-2370,-10-2 1,-1-1 211,4-3-1026,7-9 1096,-20 15 535,-3-4-826,-4 5-185,-5-2-1313,-17 3 310,5 3-669,-13 0-277,12 5 1893,-8-1 0,14 1 0,-3 0 0</inkml:trace>
  <inkml:trace contextRef="#ctx0" brushRef="#br0" timeOffset="208089">30394 1805 14397,'-25'29'223,"1"-1"0,4-5 1,3-1-384,3 9 6,9-13-87,2 0-341,2-3-49,1-3-1382,13 0 1277,-2-7 8,12-3-320,12-19 1222,-15 4 26,-3 2 0,-3-3 2883,-4-20-3083,-8 18-372,-15-18-2378,7 27 1381,-12-3 549,14 0 1,0 5 0,0-1 0</inkml:trace>
  <inkml:trace contextRef="#ctx0" brushRef="#br0" timeOffset="208233">30585 1791 10603,'-6'37'507,"1"-1"1,-1-2 0,2-2-2147,2-6 1,0-3-641,1 14 1373,1-14 1,3-1 783,6-2 1,-1-3 0,-1-1 0,9 4 0</inkml:trace>
  <inkml:trace contextRef="#ctx0" brushRef="#br0" timeOffset="208475">30968 1819 10158,'6'-2'3276,"-2"1"0,-4 1-2181,-41 24-1243,26-11-142,-12 10 0,3 2-281,16-2 280,-1 4 69,10-13 217,2-10-48,2 0-213,10-6-258,-1-5-238,4-3-117,-5-5-2398,-6 0 0,0-3 651,-1-1 1036,-1 1 1022,0-2 1,-3 10 0,0 1 0</inkml:trace>
  <inkml:trace contextRef="#ctx0" brushRef="#br0" timeOffset="208809">30968 1805 7123,'6'6'3276,"-2"-1"0,-4-5-2562,0 0-1064,39 43-2851,-27-16 2739,10 0 0,-1 0-221,-14-4-105,5-6 671,9-8 164,-5-1 46,3-8 153,-13-1 135,-2 0 19,-3 0 656,0 1-549,-4 0 1176,-4 0-1285,-6 3 697,-12 8 0,-3 3-580,-2 2-344,6 1 0,-3 3 0,5-3-180,4 3-354,4-2 0,2-1 151,10-7-26,1 0 25,4-2 132,3-1-891,22 0-994,3-6 581,-6-1 1,0-2-722,12-7 2106,-16 1 0,-2-1 0,-3 2 0,1-4 0</inkml:trace>
  <inkml:trace contextRef="#ctx0" brushRef="#br0" timeOffset="209274">31324 1777 12151,'-6'-1'2140,"1"-1"-3510,5 2 1261,28-2-42,-16-1 33,22-1-380,-22 2 271,-6 0 31,0 2 196,-7 3 146,-3 2-74,-8 14 400,-5 0 0,-1 2-198,4-4 1,-1 1-512,-3 3 1,2-2 236,1 0-34,10-9-137,2-2-50,9 5 39,1-8-305,9 4-275,-5-8-67,13-2-464,2-6 937,3 1 409,7-5 266,-22 7 227,1 2 664,-14 6-437,-8 10-555,1 1-172,-5 6 1,-1 2-173,2-2 70,-5 14 56,14-25 106,4-1 51,2-4 22,3 0-204,20-9-594,-8-3-2266,16-6 2045,-11-1-78,1-4-346,-6 2 0,0 0 1264,7-7 0,0-1 0,-18 15 0</inkml:trace>
  <inkml:trace contextRef="#ctx0" brushRef="#br0" timeOffset="209387">31747 1805 8371,'5'2'3276,"-1"0"-6312,-4-2 3036,-19 39-115,10-20-442,-3 6 1,1 0 547,3-4 952,1-1-2101,0-2 0,0 1-1726,-3 8 2813,-1-9 1,0-2 0,3-3 0,-4-7 0</inkml:trace>
  <inkml:trace contextRef="#ctx0" brushRef="#br0" timeOffset="209585">31392 2188 15397,'3'32'-40,"1"0"1,-3-4 0,4-7-235,29-15-3003,-10-8 2062,11-5-424,-15-2 1,0-1 1243,0 0 0,-1-1 0,11-6 1,-11 5-1</inkml:trace>
  <inkml:trace contextRef="#ctx0" brushRef="#br0" timeOffset="209742">31871 2174 9208,'14'5'3276,"-2"-1"0,-12-4-1183,-50 71-3545,22-47 0,-1 0 632,10-3 1,0 3 0,-2 0 0,0-4 272,-6-2 1,-1-3 0,5-3 0,-3 2 0,-4-2 0</inkml:trace>
  <inkml:trace contextRef="#ctx0" brushRef="#br0" timeOffset="210335">29792 3651 5138,'11'3'2331,"-3"-1"218,-8-2-2471,-18 60-378,10-25-60,2-10 0,-2 5 0,3-1 360,4-1 0,2-1 0,0-4 0,-2 10 0,4-6 0,0 0 0</inkml:trace>
  <inkml:trace contextRef="#ctx0" brushRef="#br0" timeOffset="210625">30066 3706 11832,'13'0'2227,"-16"35"-2300,-6-13 42,-2 1 0,-1 3-120,-1-3 0,0-2 341,-5 4-5,5-7 0,0-2 226,1-6-52,-5-3 369,12-3-462,-5-2-941,15-12 675,-1 2 8,6-10 216,4 4-47,4-2 45,-1 2 1,3 0-149,9-5 0,5 1-471,-7 4 1,1 0-1,-1 1-739,9-4 1,-2 2 365,-3 4 0,-3 2-2190,-5 2 899,-5 2 2061,-7 3 0,-6 0 0,-4 2 0</inkml:trace>
  <inkml:trace contextRef="#ctx0" brushRef="#br0" timeOffset="210902">30175 3870 13924,'-3'-2'2389,"1"0"-2823,2 2-2569,68-15 526,-44 7 2177,6 0 1,8 0-1,-9 0 208,-10 0 66,13-1 1170,-23 7-598,-6 5 96,-5 4-488,-5 7 11,-6 5 87,1-3 0,-2 4 114,-7 10 0,0 2-140,5-6 1,1 0 147,-3 3 0,5-2-349,10 0-78,9-14-101,5 0-927,26-10 358,-8-7-916,-5 0 1,0-2-179,8-10 1817,-8 1 0,-2 0 0,0 0 0,6-5 0</inkml:trace>
  <inkml:trace contextRef="#ctx0" brushRef="#br0" timeOffset="211185">30599 3719 13030,'-3'-1'2182,"1"-1"-3237,2 2 912,29 16 62,-20-6-23,8 9 1,-4 3 94,-20 9-132,4-12 0,-1 0 138,-6 2 0,0-3-58,-1 3-65,-3 3-1538,7-5 572,3-10-53,10 2 935,1-10-711,17-6-12,-6-3 173,9-13 1,-17 11 0,1-3 0</inkml:trace>
  <inkml:trace contextRef="#ctx0" brushRef="#br0" timeOffset="211337">30859 3747 966,'6'0'3276,"-1"0"0,-5 0 0,-2 40-1631,-5-3-1597,4-8 1,-1 1-317,-1-9 1,1-1 323,-1 5-891,0-1-386,1-4 894,0 3 1,2-12 0,0 1-1</inkml:trace>
  <inkml:trace contextRef="#ctx0" brushRef="#br0" timeOffset="211475">30845 3938 6574,'7'1'3276,"-1"0"-1638,13-14 0,2-4-1204,-3 6-446,3-2 0,4-3 0,-3 3-468,1 3-1921,13-4 1413,-21 8-15,-2 1-383,-4 1-832,-2 2 2218,-3 1 0,-3 0 0,-1 1 0</inkml:trace>
  <inkml:trace contextRef="#ctx0" brushRef="#br0" timeOffset="211594">30941 3938 6703,'0'-3'3276,"-1"1"-2378,1 2-3166,57-5 1053,-35 3 559,12 0 1,-3 0-1,-21 1 1,-4 1 0</inkml:trace>
  <inkml:trace contextRef="#ctx0" brushRef="#br0" timeOffset="211820">30763 4143 1521,'-8'-2'3276,"-13"30"-800,12-1-2476,0-6 0,2 2 1090,6 6-2454,24-2-219,6-15 1052,-10-4 1,1-4 236,2-9 0,-2-5 294,3-6 2465,3-8 63,-16-4-1996,-8 12-204,-19-8-1322,7 16-2070,-19-1 3064,4 5 0,10 1 0,-5 1 0</inkml:trace>
  <inkml:trace contextRef="#ctx0" brushRef="#br0" timeOffset="211955">31214 4362 17813,'2'7'-3277,"-1"-2"3043,-1-5 1,0 0 0,0 0-1</inkml:trace>
  <inkml:trace contextRef="#ctx0" brushRef="#br0" timeOffset="213389">4211 15603 7474,'-28'0'29,"0"0"0,-1-1 0,2 0 0,0 0 0,2-1 339,0 0 1,0-2 327,-7-7 0,-5-4 0,4 0-1306,5 3 0,1-3 692,-3-1 0,-2-3 0,5 0-395,11 1 1,4 0 338,-1-2 1,2-1-27,1-1 0,2-4-442,5-1 0,3-5 0,1-2 0,1 4 472,1 0 1,1 2 0,1-3-18,2-4 0,1-4 1,1 0-1,2 4-309,2 2 0,3 3 0,3-1 340,-1 4 1,3-2 0,2 0 0,1 0 0,-2 2-191,3-1 0,-1 2 0,1 0 1,2-2 170,-4 6 0,0-2 0,2 1 0,0-1 1,3 1-1,2 1 69,-3 4 1,2 1 0,3-1 0,1 2 0,0-1 0,0 1 0,0 1 0,-1 1 0,-3 0-138,4-1 1,-2 1-1,-2 1 1,1 1-1,2 0 1,4 0 65,-6 2 1,4-1 0,1 1-1,2-1 1,1 0 0,1 1 0,-1 0-1,-1 2 1,-1 0 0,-3 2-1,-2 1-23,11 1 0,-4 3 0,-2 2 0,0 1 0,3 0-10,-6 0 1,3 0-1,0 1 1,0 0-1,0 2 1,-2 0-1,-2 1-39,2 3 1,-2 2 0,-2 0 0,0 2-1,0 0 47,-1 0 0,-1 0 1,0 1-1,0 2 1,0 3-20,-2 3 1,2 3-1,-1 2 1,0 1 0,-1 2-1,-2 0 1,-2-2 128,-3 1 0,-2 0 1,-2 0-1,-1 1 0,0 0 1,0 2-35,2-2 1,0 1 0,1 1 0,0 0 0,-3 1-1,-2-2 1,-5-1-11,-2 4 0,-5 0 0,-3-1 0,-1-2 0,-2-1 135,-4 9 1,-4-4 0,-1 0-109,2-7 1,-2-1 0,0-1-1,-2 1-3,1-2 0,-1 0 1,-2 1-1,-3 0 12,1-3 1,-4 1 0,-2 1 0,-1 0 0,0 0 0,0-2 0,3-1-67,-1 0 1,3-3 0,-1 0 0,-1 1-1,-3 0-7,2-2 1,-2 1 0,-2 0 0,-2 2-1,0-1 1,1-1 0,0-1 0,2-1 0,2-3-28,-10 4 0,3-4 0,0-1 0,-2 1-38,6-3 1,-1 1 0,-2 0-1,1-1 1,1-1 0,1-1-53,-5 0 0,2-2 1,1-1-1,-1 0 42,1-1 1,1 0-1,-1-2 1,-4-2-407,2-1 1,-4-2 0,-1-2 0,0-1 0,-1-3 0,3-3 453,6-1 0,0-4 0,0-3 0,1 0 0,1 0 0,-1 1 0,0 3 0,-1 3 0,-2 2 0,1 1 0,1 0 0,2-2 0,1-2 0,5-9 0,0 0 0,-1 0 0,1 0 0,0 0 0</inkml:trace>
  <inkml:trace contextRef="#ctx0" brushRef="#br0" timeOffset="213688">7164 15439 16503,'15'9'-2016,"-4"-2"1444,9-8 1,6-4-522,4-2 1,4-3 0,2 0 764,-8 3 0,1 1 0,1-1 1,-2 0-1,8-3 0,-2 0 1,-3 1-1,-7 1 0,0 0 1</inkml:trace>
  <inkml:trace contextRef="#ctx0" brushRef="#br0" timeOffset="-210539.73">9448 15344 6235,'4'2'2072,"-1"0"1204,-3-2 0,1-1-2800,1 1-389,2-1-42,2 1 213,4 0 80,9-2-73,4 1 0,6 0-215,1-2 0,5 1 1,2-1-1,-2 0-870,-5 1 1,0 0 0,0 0 0,2-1 794,3 0 0,2 0 1,2 0-1,-1 0 1,-3 0-557,-2 0 1,-1 1 0,-1-1-1,1 0 565,2 0 1,1 0 0,0 1 0,0-1-214,0 0 1,0 0-1,2 0 1,1 0 219,-5 1 1,1-1 0,1 1-1,2-1 1,1 0 0,1 1-121,-6-1 0,3 1 0,1-1 0,1 0 1,0 0-1,1 1 0,-2-1 0,-1 0 1,-1 1 144,1-1 0,-2 1 1,-1-1-1,0 1 1,0 0-1,1-1 0,2 1-16,-1-1 1,2 0 0,3 0-1,0 0 1,-1 0 0,0 1 0,-3-1-1,-3 0 1,-4 1 293,11-1 1,-7 0 0,3 0-275,-6 1 0,3-1 0,2 1 0,0-1 0,-2 1 0,-1 0 6,5-1 0,-1 1 0,-2 0 0,1 0 246,1 0 0,-1 0 0,0-1 0,-1 1-130,5 0 1,-1 0 0,-7 1 913,2-1-717,2 0 2314,-25 1-2648,-3 1 923,-7 0-2036,0 0 2476,-8 0-1668,-17 1 238,-2 1-526,-1 0 1,-1 1 612,10 0 0,-1-1-29,-10 1 0,-5 1 1,-1-1-24,7 0 1,-2-1-1,1 1 1,-1-1 17,2 0 1,1 1-1,-2-1 1,-2 1-32,1-1 0,-3 0 1,-2 1-1,1-1 1,2 0-1,4 0 40,-3 1 0,4-2 0,-4 2 14,3-2 1,-5 2-1,-1-1 1,0 0-1,1 0 1,4 0-17,-6 1 0,3-1 0,0 0-518,3 0 0,-1 0 0,0 0 0,2 0 491,2 0 0,1 0 0,2 1-12,-3-1 1,1 0 9,0 0 0,-2 1-161,-6 2 0,-4 0 0,-1 1 40,7-1 0,0 1 0,-1 1 0,0-1 60,0 0 0,1-1 1,0 1-1,-1 0-76,-4 2 0,-2 1 0,2 0 0,5-1 40,-2 0 1,2 0 88,5-1 1,-1 0 0,2-1-21,0 1 0,0-1 35,-7 1 1,-4 0 0,3 0-579,5-1 0,0-1 604,-2 1 1,-3 0 0,3-1 29,1-1 0,2-1 320,7-1 0,-1-1-298,-6 1 1,-5-1-1,3 0-37,-3 0 0,2-1 539,-8 0 0,0 0-505,2 0 1,3 0-30,13 0 1,0 0-40,-7 0 0,-3 0 1,1 0 17,2 1 1,2-1 0,-1 0 215,0 1 0,0-1 0,0 0-224,-2 1 1,0 0-1,2 0 11,2 1 1,1 0-194,-6 0 0,0 0 136,-8 2 809,12-2-830,19-1-331,7-1 52,0 0 562,3 0-3486,24 0 2074,-7 0 845,11-1 0,-20 1 1,-9-1-1</inkml:trace>
  <inkml:trace contextRef="#ctx0" brushRef="#br0" timeOffset="-210003.73">9201 15494 14112,'0'-5'1047,"-1"1"-1484,1 4 437,5-13 146,14 6 1,12 4 0,4-1-141,-5-1 0,4-1 0,1 0 0,2 0 1,-2 0-663,1 2 1,0 1-1,0-1 1,1 1 0,0 0 483,1 0 1,0 0 0,2 0 0,-1 0-1,-1 0 1,-3 1-209,4 0 1,-3 0-1,-1 1 1,1-1 352,1 1 1,-1-1-1,2 1 1,3 0-254,-9 0 1,3 0 0,1 1 0,1-1-1,1 0 1,0 1 0,-2-1 0,-1 1 259,0-1 1,-2 1 0,0-1 0,0 1 0,-1-1 0,2 1-1,0 0-115,0-1 1,1 1-1,1 0 1,0-1 0,0 1-1,-1-1 1,-2 1-1,-2 0 106,6 0 0,-2-1 0,-2 1 0,-2 0 0,-3 0 231,4 0 0,-4 0 1,-2-1-203,9 1 0,-3 0 732,-7-1 0,-3 1-96,9-1 1068,-36 0-1956,-14 0 0,-7 1 1033,-6 0 0,-3-1-781,4 1 0,-3 0 0,1 1 42,2-1 0,1 1 0,-4 0 50,2 0 1,-3 1 0,-3-1 0,-2 0 0,1 1 0,1-1-336,3 1 1,-1-1-1,1 1 1,0-1-1,-1 1 1,0-1 281,1 1 1,0-1 0,-1 1-1,-1-1 1,2 1 0,0-1-1,1 1-145,-5 0 0,0-1 1,2 1-1,1 0 1,1-1 236,-2 2 0,2-1 0,1 0 0,1 0-64,1 0 0,2 0 0,0 0-247,-11-1 0,0 0 0,19 4-577,25 3 864,10-1-65,8-4 0,9-1 0,4 0 0,-3-1-38,0 1 1,-2-2-1,7 1-18,-6-1 0,6 0 0,2 0 0,2 0 0,1 0 0,0-1 0,-2 1-16,-1 0 1,0-1-1,0 1 1,0 0-1,0-1 1,0 1-1,0-1-28,0 1 0,0-1 1,0 1-1,0-1 1,0 1-1,-1-1 1,0 1-178,-1-1 1,1 1 0,1 0 0,-2-1 0,-2 1 0,-3 0 0,-3 0 201,2 0 1,-4 0-1,-4 0 126,11 2-148,-54-1 0,-17 0-319,8 0 1,-5 0-1,-2 0 1,1 0 468,0 0 0,1 0 0,-1-1 0,-1 1-201,6 0 1,-1-1-1,0 1 1,0 0 0,2-1 105,-7 1 0,1-1 0,-4 1-384,8 1 0,-4-1 1,-2 1-1,0 0 1,0 0-1,1 0-213,-2 1 1,1 0 0,1 0-1,-1 0 1,-1 0 555,3 0 0,-2-1 0,-1 1 0,2 0 0,1 0 1,4 0-1,-10 1 0,4 1 0,7-1 0,-5 0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4:58:16.0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16913 8629 13409,'0'5'675,"1"-1"1783,-1-4-2273,37-2 0,-13 0-1154,1 0 0,6 0 1,-2 0 1085,-2 0 1,1 0-34,-2 0 1,3 0 0,3 0 0,2 0-99,-4 1 0,4-1 1,1 2-1,1-1 1,0 0-1,-1 0 1,-2 0-471,3 0 1,-3 0-1,0 0 1,2 0-1,3 0 465,-6 0 1,3 1 0,2-1-1,1 1 1,1 0 0,-1-1-1,-2 1 1,-2 0 0,-4 0-16,8 1 1,-6-1 0,0 1-1,4 1-226,-3-1 1,3 0-1,3 1 1,0 0-1,0 0 1,-2 0-1,-3 1-560,7 1 1,-3 1 0,-1 0 0,1-1 163,-6 0 1,1-1-1,0 0 1,-3 1 0,-4 1 249,9 4 1,-12 0-1,-20-4 1,-14 1 0</inkml:trace>
  <inkml:trace contextRef="#ctx0" brushRef="#br0" timeOffset="182">17255 8834 14070,'-8'0'819,"24"2"0,24 2 0,8 1 0,-7-1-1912,-9-2 1,-2 0 0,5 0 985,-7 0 1,5 1-1,2-1 1,1 1-1,0 0 1,-1 0-1,-4-1-57,10-1 1,-4 0-1,0 0 1,1 0 188,-6 0 1,0-1 0,0 1 0,3 0 0,2 0-64,-5 0 1,2 0 0,3 1-1,0-1 1,2 1 0,0-1-1,0 1 1,-1 0 0,-1 0-328,-1 0 1,0 1 0,0-1 0,0 1 0,0 0 0,0-1 0,0 1 0,0 0 0,0-1-1,-1 1 1,1-1 0,1 0 0,-1 0 0,0 1 0,0-1 0,-1 0 0,-1 1 0,-1 0 36,9 1 0,1 0 0,0 0 1,-4 1-1,-5-1 0,-7-1 1,-2 0-1,-5 0 0,15 2 1</inkml:trace>
  <inkml:trace contextRef="#ctx0" brushRef="#br0" timeOffset="1459">27277 4102 10104,'0'7'-28,"21"-3"0,6-2 485,6-1-964,-8 0 0,3 0 0,-2 0 671,3 0 0,-1 0-124,3 0 1,2 1-17,0 0 0,3 1 1,-2-1-850,-7 0 0,0 0 0,1 0 852,7 1 0,2 0 0,1 1 60,0-1 1,1 1 0,-3 0-456,-9-1 0,-1 1 0,1-1 368,2 0 0,1 1 0,0-1 0,-2 0-150,7 2 0,1 1 147,-3-1 0,4 0 1,0 0-1,-3 0-184,-5 0 0,-1-1 0,1 1 179,0 0 0,3 0 1,0 1-1,-2-1-7,6 0 0,-1 1 1,-2-1 30,3 1 1,1 0-14,-3-1 0,2 1 0,3 0 171,-3 0 1,3 0 0,1 1 0,-1 0-1,-3-1-150,2 1 1,-4-1 0,4 1-8,-8-2 1,3 1 0,2 0 0,0 0-1,-1 0 1,-3 0-2,4 1 0,-2-1 1,-2 1-1,-1-1 139,4 1 0,-3-1 0,4 1-155,-4 0 1,4 1-1,1 0 1,-2-1 0,-2 0-1,2 1 0,-3-1 0,3 1-13,-3-1 0,4 2 0,1-1 0,-1 1 0,-4-2-331,4 2 1,-2-1 0,0 0 343,0 0 0,1 1 0,0-1 0,-3 0 52,1 1 0,-2-1 0,0-1-52,1 1 0,-1 1 0,1-1 167,-2 0 0,1 0 1,1 1-180,-1-1 1,1 1 0,2 1 0,0-1-35,-1 1 1,1 0 0,1 1 0,0-1-1,-2 0-148,2 1 0,0-1 0,-1 1 1,0-1 7,4 2 1,-1 0-1,0-1 1,-2 0-762,-3 1 1,-2-2 0,-2 1 97,1-1 1,1 0 848,-4 0 0,1 0 0,-4-2 0,-1 0 0,-1 0 0</inkml:trace>
  <inkml:trace contextRef="#ctx0" brushRef="#br0" timeOffset="1968">27017 6413 10871,'35'8'546,"0"-1"0,-1 0 0,-2 0 0,0 1 0,1-1 0,-1 0-1366,1 0 1,1 0 0,-1-1 0,1 1 789,-4 0 0,1 0 0,0 1 0,0-1 0,0 0 37,3 2 1,-1 0-1,1 0 1,3 1 37,-6-1 0,1 0 0,2 1 1,1 1-1,-1-1 0,0 0 0,-1 0-155,-1 0 1,0 0 0,-1 0 0,0 0-1,0 0 1,3 1 130,-3-1 1,1 0 0,2 1 0,0 1-1,0-1 1,0 0 0,-2 0 0,0 0-176,1 1 0,-1-1 0,-2 0 0,1 0 1,2 1-1,3 2 160,-6-3 0,2 1 1,1 1-1,2 1 1,1 0-1,0 0 0,0 0 1,-1 0-1,-1-1 1,-1 0-1,-2-1-92,5 2 1,-2-1 0,-2 0 0,0-1 0,0 1 0,1 0 0,3 1-7,-3-1 0,2 1 1,2 0-1,1 1 1,0 0-1,-1 0 1,0 0-1,-1-1 1,-3-1-1,-3-2-329,7 3 0,-3-1 0,-3-2 0,0 0 1,1 1-236,-2-2 1,0 1-1,0-1 1,-1 0 0,-1-1-55,3 1 1,-1 0-1,0 0 1,-1-1 709,10 2 0,-2-1 0,-4-1 0,-6-2 0,-4 0 0,-2-3 0,0 1 0</inkml:trace>
  <inkml:trace contextRef="#ctx0" brushRef="#br0" timeOffset="4484">27099 1490 13352,'1'5'2877,"-1"-2"-1827,0-3-1190,-5 21-574,2-8-236,-4 18-595,3-13-245,-2 2 1790,-12 11 0,11-17 0,-7 7 0</inkml:trace>
  <inkml:trace contextRef="#ctx0" brushRef="#br0" timeOffset="4718">26812 1777 12249,'31'-2'-45,"0"-1"1,0 1 0,-3-1 0,0 1 0,-3 0-119,5 1 1,-3 0-11,4 1 108,-8 2 1,-3 1 148,-12 3 78,-2 4 110,-7-1 55,-4 1-55,-5 3-208,-13 8-92,2-4-421,3-2 0,0-1-2437,-3 1 842,-5 3 2044,9-7 0,8-5 0,1-1 0</inkml:trace>
  <inkml:trace contextRef="#ctx0" brushRef="#br0" timeOffset="4850">27031 1901 8354,'12'3'3276,"-1"0"-2660,-11-3-2441,16 33 75,-14-23 111,9 8 1,3-2 938,-10-13 0,7-2 0,-6-1 0</inkml:trace>
  <inkml:trace contextRef="#ctx0" brushRef="#br0" timeOffset="5300">27413 1777 6921,'-20'21'-306,"-1"-1"1,1 0 0,-7 7 0,0 0 0,4-1-358,8 0 1,2-2 271,-7 2 0,1-1 860,8 8 57,8-25 3,2-2 664,9-6-986,1-4-159,9-2-48,1-1-62,4-2-66,-5 2 1,1 0 27,11-3 95,-11 4 1,-1 0 4,12-2 1098,-12 3-407,3 1 2585,-15 2-2368,-1 2 977,-7 2-1149,-6 5-414,-1 3-266,-6 5-56,1-1-109,-1 1-3168,-2 5 2571,6-5 194,1 3-617,7-3 546,1-4 208,8 6 375,-1-7 109,10 6 29,-6-6 3138,3 2-2463,-6 0-533,-3-3-45,-1 2 101,-4-4-156,-3 0-177,-11 4-780,1-3-939,-7 2-1561,6-5 2493,2-2 1,7-2 0,2-1 0</inkml:trace>
  <inkml:trace contextRef="#ctx0" brushRef="#br0" timeOffset="5706">28015 1791 14442,'1'11'641,"0"-3"-2280,-13 12 1,-5 1 339,1 4 1232,-4 4 0,-1 2-196,6-6 1,1-2 259,3-6 0,1 1 359,-5 9 0,0 0-796,6-9 1,1-1 232,-6 11 35,6-9-217,8-17 2345,4-1-2163,2-2-2614,25-10 2648,-8 3 146,-4 1 0,1 0-229,10 1 365,-14 2 236,2 8 274,-26 11-303,8-1 118,-15 5 359,0-7-513,-4-3 1358,0-3 0,0-1-1799,-6-1-1478,2-2 1,0 0-1639,4-1 2457,-5-5 1,20 2 0,4-2 0</inkml:trace>
  <inkml:trace contextRef="#ctx0" brushRef="#br0" timeOffset="6202">28220 2119 11549,'-9'2'3260,"2"-1"-2263,7-1-829,-39 14-417,26-6 130,-9 0 0,3 2-990,15 4 373,4-3-1402,10 7 1147,2-8-557,18 1 1439,-9-8 109,7-2 1458,-8-6-640,-9 0 308,1-8-762,-10 1-129,-1 0 62,-2 1-45,-2 5-207,-4 1-239,0 1-86,1 1-2108,3 3 1615,16 2 555,-6-1 145,19 3 8,-12-2 63,11 0 10,-11 0 37,3 0 176,-8 1 95,-2 1-33,-2 0 101,-2 1 89,-1 0 62,-2 0 652,-6 9-1187,2-5-238,-5 10 84,6-9 8,1 3 29,2-3-54,4-2-47,4 1-3059,2-3 3316,2-2 115,-2-3 336,3-1-364,-3-3 72,1 0-198,-6-2-1131,1-10 249,-4 4-795,0-7 1677,-2 1 0,0 9 0,0-2 0</inkml:trace>
  <inkml:trace contextRef="#ctx0" brushRef="#br0" timeOffset="6402">28794 2051 14554,'3'5'1815,"-1"-1"-1701,-2-4-220,-22 34-17,9-12-41,-2 3 0,0 3-1475,1 6 1,3-1-363,-2 3 362,4-6 1,0-2 904,7-11 0,0-10 1,2-1-1</inkml:trace>
  <inkml:trace contextRef="#ctx0" brushRef="#br0" timeOffset="6619">28931 2256 14042,'-6'-6'901,"-18"4"1,-4 2-370,-2 3-401,1 2 1,-6 0 0,5 1-264,-5 4-520,7 2 1,6 1 421,13 1-115,11 18 149,11-18 0,3-2-162,11 14-190,-6-16 0,2-2-74,6-3-355,3-1-538,0-3-462,0 0 278,-4 0 1699,-3-3 0,-13 2 0,-2-1 0</inkml:trace>
  <inkml:trace contextRef="#ctx0" brushRef="#br0" timeOffset="6854">26894 2201 5178,'7'7'465,"14"2"0,4-1 177,-6-3 0,1-1-180,7 2 0,3 1 0,0 0-95,-1-2 1,-1 0 0,2 0-265,5 1 0,1 0 1,1 0-48,-8-2 1,1 1 0,2 0 0,4 0-75,-7 0 1,3 0 0,2 0 0,3 0 0,0 1 0,0-1 0,0 0 0,-2 1 0,-2-1-132,4 0 0,-3 0 0,0 0 0,-1 1 0,2-1 0,3 1 22,-4-1 0,3 1 1,1-1-1,1 1 1,0 0-1,1 0 0,0 0 1,-1 0-1,-1 1 113,-2-2 1,1 2 0,0-1-1,0 0 1,0 0 0,-2 0 0,-1 0-1,-3-1 1,-2 0 0,9 2 0,-6-2-1,0 1 1,2 0 0,1 0 0,-1 0-1,0-1 1,0 1 0,1 0 0,-1 0-1</inkml:trace>
  <inkml:trace contextRef="#ctx0" brushRef="#br0" timeOffset="27746">24091 5990 12826,'7'3'216,"-2"0"-12,-5-3 4,0 0-62,44 8 73,-11-2 1,5-1-1313,-3 0 1,3 0 0,-1 0 820,-4-1 1,0 0-1,1-1 242,5 0 0,0-1 1,-2 1-221,-2-1 0,-1-1 220,-4 1 0,1-1 1,0 1-341,-1-1 1,-1 0-1,1 1-49,6 0 1,1 0 0,-2 1 276,-5-1 0,-1 0 1,0 0-199,4 1 0,1 0 0,-6-1-250,3 2-1872,1-1 1788,-27-4-852,-4-1 1526,-14-4 0,7 4 0,-3-2 0</inkml:trace>
  <inkml:trace contextRef="#ctx0" brushRef="#br0" timeOffset="27958">24993 6017 10468,'11'6'1745,"-3"-1"-1311,-8-5 488,49 22-877,-22-6-378,3-1 0,0 2 478,-2 8-3226,-16-2 3075,0-1-2596,-22 8 2140,-6-11-930,-8-1 1,-4-1 572,7-6 0,-1-1-442,-6 4 1,0-2 1260,2-3 0,3-2 0,1 1 0,-1-2 0</inkml:trace>
  <inkml:trace contextRef="#ctx0" brushRef="#br0" timeOffset="29691">19538 5990 7050,'0'4'3276,"0"0"-762,0-4-2287,2 5 70,-1 2-25,-1 8 25,-7 23-290,2-11 0,-1 2-1646,0 1 1,0 1 1199,-1 3 1,1-1 456,1-8 1,1-1-504,-1 0 1,1 0 457,1-1 1,-1 1-127,0 15 1,1-1 89,1-15 0,0 1-86,0 10 0,1-2-564,1-5 466,0-5-404,1-4-2017,3-6 2254,3-13 1,-3 3-1,2-11 1</inkml:trace>
  <inkml:trace contextRef="#ctx0" brushRef="#br0" timeOffset="30647">19511 5908 9323,'2'6'1339,"0"-1"-275,-2-5-339,0 0-624,35-1-1234,-10 0 1183,2 1 1,5-1 206,5 1 1,2-1-891,-3 1 1,2 0 0,1 0 678,-9 0 1,1 0 0,0 0 0,1 0-414,3 0 0,1 0 1,1 0-1,1 0 376,-1 1 1,2 0-1,1 0 1,-1 0 0,-2 0-321,-4 0 0,-2-1 1,0 1-1,1 0 0,1 0 311,2 1 0,1-1 0,1 0 0,0 1 0,2 0 0,-1 0-16,-4-1 0,0 1 0,1 0 0,0 0 0,0 0 0,1 0 0,-1 0-195,3 0 1,0 0-1,0 0 1,1 0-1,0 1 1,-1-1-1,1 0 145,-1 1 0,1-1 1,0 0-1,-1 0 0,1 1 1,-1-1-1,0 1-13,-2-1 0,1 0 0,-1 0 1,0 1-1,-1-1 0,-1 0 1,-1 0 29,2 1 0,-2-1 0,-1 0 1,-1 1-1,1-1-42,7 1 1,0 0 0,-1 0 0,0 0 67,-2 0 1,0 0 0,0 0-1,-1 0 153,-2 0 0,-1 0 0,0 0 0,2 0-190,3 1 1,3 1 0,-1-1-1,-2 0-122,-4 0 1,0 0 0,-2 0 0,0 0 126,-1 0 1,0 0-1,-1-1 1,-2 1 54,14 1 0,-7 0 1289,1 0-1199,-9-2-54,-6 0 1987,-5-1-1561,-1-1 910,-2 0-1190,-2 0-39,-3 0-34,-3 0 3167,1-1-3066,3 3-171,5 0-45,-2 1-86,3 1 84,-7-1-110,0-1 34,0 1 84,0 0 3,-1-1 44,1 0 71,-3 0 36,-1-1 20,-2 0 122,-1 0-52,0-1-16,0 0-32,-1 1 559,-1 0-575,0 0-4,-2 2-5,0 2 114,-7 13-567,0 0 416,-6 13-61,6-9 0,-1 2-89,1-1 0,0 2 0,1 0-1623,-4 6 1,0 0 1618,4-6 1,0 1-1,1-3-25,2-4 1,1 0-22,-2 6 0,0 2-87,0 4 1,1 0 121,1-6 0,0 0-485,1 0 1,1-2 345,1-5 230,1-5-312,1-2 2968,0-5-2904,0-1-193,0-2 255,0-2 1148,-2 1-1140,-10-3-19,-12 0 101,-4 0-519,3 0 0,-1 0 542,8 0 0,-1-1-5,-7 0 0,-3 0-8,-4-2 1,-5 0 0,-1-1 43,5 1 0,-3-2 1,0 1-1,0-1-598,7 2 0,-1 0 1,1 0-1,-1 0 1,0-1 613,-1 1 0,0-1 0,0 0 0,1 0 1,2 1-2,-5-1 1,2 1-1,0-1-312,0 1 1,0 0 0,-4-1 314,6 1 1,-3 0-1,-1 0 1,-2-1-1,1 1 1,1 0-361,-3-1 0,0 1 1,1 0-1,-1 0 0,-1-1 326,2 1 0,-1 0 0,0-1 0,-1 1 0,0 0 0,1 0-119,-1 0 0,0-1 1,-1 2-1,2-1 0,1 0 1,2 1 120,-1-1 0,4 1 0,-1 0 1,-1-1 153,1 1 1,-1 0-1,-1-1 1,0 1-1,-1 0-177,2-1 0,-1 1 1,0-1-1,0 1 1,2 0-1,1-1-39,0 1 0,2 0 0,0 0 1,-2-1 35,-4 0 1,-2 1 0,-1-1-1,2 0 1,4 0 157,4 0 0,4 1 1,-1-1-192,-10-1 0,1 0-134,2-1 0,2 0 57,3 0 1,1 0-9,3 0 0,0-1-187,-4-1 1,2-1 108,7 2 0,0 0-46,-6-1 1,1 0-33,4-1-597,-8 1 437,6-1 92,2 4 45,-2-2-477,8 4 796,7 0 0,1 2 0,6-1 0</inkml:trace>
  <inkml:trace contextRef="#ctx0" brushRef="#br0" timeOffset="45182">19470 6701 6061,'5'0'1991,"-1"0"-202,-4 0-1243,4-2 37,-2 1-4,4-1 1054,-3 1-205,1 0-1097,0 0 248,1 0-374,-2 1-79,3-1-65,7 1-97,15 0 30,-4 1 1,2 1-491,-2-2 0,2 1 507,3 1 0,1-1 1,0 1-46,0-1 1,2 1 45,-3-1 1,3 1-1,1 0 1,-3-1-800,-1 0 1,-3 1 0,3-1 755,1 0 1,2 1 0,2 0 0,0 0 0,-4-1 1,6 1 0,-4 0 0,4-1-82,-1 1 1,4 0 0,2 0-1,-2 0 1,-3-1 67,-6 1 0,-3-1 1,1 0-1,4 1-9,-1-1 1,4 1 0,2 0 0,1-1 0,0 1 0,-1 1 0,-3-1-392,3 0 1,-3 0 0,-1 1 0,2 0 0,1 0 420,-2-1 0,2 1 0,2 0 0,-1 0 0,0 0 0,-2 1 0,-2-1-388,7 1 0,-2 0 0,-2 0 0,0 1 371,-3-1 1,0 0 0,-1 1-1,-3-1-48,-1 1 0,-3-1 1,0 0-58,10 3 0,1-1-83,-8 0 1,0 1 0,2 0-112,1 1 0,2 1 1,-2 0 269,-4-2 1,-2 0 0,1 0 40,0 1 0,0 0 0,-3-1 27,13 5 62,-1-2 954,-1 0-985,-12-3 0,0-1 650,-1-2 1,1 1-655,6 1 0,1 0 428,-9-3 0,-1-1-452,2 2 0,-1-1 14,5 1-17,0 1-56,-1 0 809,12 2-717,-16-3 1,1 0-1216,9 3 1,1-1 1178,-5-1 0,0-1 29,0 2 1,-2-1 280,12 0-327,-17-2 1,0 0 411,9 2-395,5 0 62,-15-2-114,-3 0 89,-3-1 2692,-4 0-2594,-3-1 100,-3 0 1031,0-1-1263,-6-4 1372,-2-6-1372,-2 0-6,1-4 822,3 4-1006,0-2-4,0-1-53,1-3 154,1 0-190,1-15-25,8 7 0,3-5 0,0 2 228,-3 1 0,1 0-392,3-3 1,3-2-1,-2 5 315,6-8 116,-4 5 0,1-1 20,-6 12 0,0-1 4,7-15 0,-2 1 67,-1 4-80,-3 4 1,0 1 26,1-4 74,-1 2 0,0-1-68,0 1 36,-3 7 0,-1 0-31,1 2 9,-2 1 16,-4-5-36,9 7 462,-6-13-361,5 17 1204,-4-6-1260,-5 12-51,1-2 6,-1 2 45,0-2-40,0 0-35,0 2 30,0-2 36,-1 3 45,-1-1 17,0 1-87,1 0 62,-1 1 216,-7-4 27,7-1-162,-9 0-84,7 0 113,-4 2-122,-3 0 124,-21-6-173,4 4 1,-2 1-51,2 0 1,-2-1-693,-2 2 1,-3 0 0,4 1 698,1-1 0,0 1-8,4 1 1,-2-1 0,-1 0 20,-5-1 1,-1 0-1,1 0 17,6 1 0,2 0 0,-4 0-36,0-1 1,-4 1-1,0-1 1,0 0 0,3 1-808,-6-1 0,3 1 0,-2 0 832,1-1 1,-2 0 0,-1 1 0,3 0-661,-3-1 0,3 1 0,-1 0 669,-1 0 0,-1 0 1,1 0-35,0 1 1,1-1-1,-6 0-128,13 1 0,-4 0 0,-2-1 1,-3 0-1,0 0 0,0 1 1,1-1-1,3 0 0,3 1 157,-4 0 1,4 0 0,2-1 0,-2 1 0,-3 0-40,-1-1 0,-4 0 0,-2 0 1,-1 0-1,0-1 0,2 1 1,4 1-1,5-1 45,-6 0 0,5 0 0,1 0-47,-1 1 1,0-1 0,0 0 26,2 0 1,0 1 0,-1-1-45,2 1 0,-2-1 1,0 1-1,2-1 17,-1 1 1,2 0-1,-1 0 197,-7-1 0,-1 1 0,3 0-267,-1 0 0,3 2 173,0-1 0,2 1-264,1 0 0,0 1-154,-7 0 0,0 1 1023,11 0 0,0 0-787,-4 0 1,0 1-175,-9 3 39,16-1 81,-4 1 719,14-1-574,-2-1 1383,3 1-1352,3-1 6,1 0 6,1 0 3270,-3 0-2886,3-1-280,-4 1-21,3-1-80,0-1 2,-2 1-11,-2 0 0,-1-1-3277,-10 2 2952,5-2-177,-8 2 546,8-2 12,0-1 90,2 1-54,1 0-2,3 0 103,1-1 135,2 2-320,3-1 3089,2 0-3024,2 0 962,0-1-805,0 0 571,-6 5-521,2 0-98,-3 4 0,2 0-37,-2 2 34,0 5 48,-10 18-139,7-11 1,-1 3-72,-1 4 1,-1 3 0,0-1-1657,0 4 1,0-1 1623,2-5 0,1 1 0,1-3 15,1-2 0,2-2-1151,0 1 0,0 0 1151,1-2 0,-1 2-199,0 2 0,0 3 0,0-1 126,-1 6 0,-1-1-65,3-7 0,-1 1 0,1-2-299,-1 0 0,1-3-1912,-4 14 1025,4-13 1324,-2 1 0,6-17 0,1-4 0</inkml:trace>
  <inkml:trace contextRef="#ctx0" brushRef="#br0" timeOffset="59334">27525 10253 24575,'36'0'0,"-9"0"0,4 0 0,1 0 0,3 0 0,2 0 0,4 0-547,-11 0 1,3 0 0,1 0 0,1 0 0,1 0 0,0 0 77,-3 0 1,1 0 0,0 0 0,0 0 0,1 0 0,1 0 0,0 0 103,-3 0 1,0 0 0,1 0 0,0 0 0,1 0 0,0 0 0,0 0 0,1 0 0,-1 0 36,1 0 0,-1 0 0,2 0 1,-1 0-1,1 0 0,0 0 1,0 0-1,0 0 0,0 0 1,0 0 213,-2 0 1,1 0 0,0 0-1,1 0 1,-1 0 0,0 0-1,0 0 1,0 0 0,-1 0-1,0 0 1,-1 0 113,6 0 0,0 0 0,-2-1 0,0 1 0,0 0 0,0 0 0,1 0 0,0 1-226,-1 0 1,2 0-1,0 0 1,0 0 0,1 0-1,-2 1 1,-1-1 0,-2 1-1,-3-1 226,5 1 0,-3 0 0,-3 0 0,2 0 0,2 1 47,-2 0 0,2-1 1,2 2-1,-1-1 1,1 0-1,-3 1 0,-1 0-47,-1 0 0,-2 1 0,-1-1 0,0 1 0,2 0 185,5 0 1,3 0 0,-1 0 0,0 1 0,-3-1-186,-3 0 0,-2-1 0,-2 1 0,1 0 763,7 1 0,0 1 1,-4-1-764,-4-1 0,-4 0 3276,10 6-2765,-6-3 2765,-16-2-2168,0-2 2168,-7 0-2818,0-2 471,-4 1-929,-4-2 0,-14 0 0,-8-1 0,-6-3 0,3-1 0,-4 0 0,-2-1-656,2 0 1,-2 0-1,-2 0 1,-3-1 0,-2-1 327,10 2 0,-2 0 0,-1-2 1,-2 1-1,-1-1 0,-1 1 1,0-1-1,0 1 0,-1-1 1,1 2 29,1-1 0,-1 1 0,1 0 0,-1 0 0,0 0 0,-1 1 0,0-1 0,-1 0 1,-1 1-1,-2-1 0,0 0 219,9 2 1,-1-1-1,-2 0 1,0 0 0,0 0-1,-2 0 1,0 0-1,0 0 1,-1 0 0,0 0-1,0 0 1,0 0-1,0 0 1,0 1 0,1-1-1,0 1 1,0 0-1,2 0 1,0 0-112,-2 1 0,0-1 1,1 1-1,0 0 1,1 0-1,-1 0 0,1 1 1,0-1-1,1 1 1,-1 0-1,-1-1 0,1 1 1,0 0-1,-1-1 1,-1 1-1,0 0 190,2-1 0,-2 1 0,-1 0 0,0-1 0,0 1 0,-1-1 0,1 1 0,-1 0 0,0 0 0,0-1 0,1 1 0,1 0 0,-1 0 0,2 0 0,1 0 0,0 1 0,2-1 0,1 0-203,-10 1 0,1 0 0,2-1 0,1 1 0,1 1 1,1-1-1,1 0 0,0 0 0,0 0 0,-1 0 203,-3 0 0,-1 0 0,0 0 0,1 0 0,1 0 0,2 0 0,3 0 0,2 0 242,-6 0 0,5 0 0,2 0 0,-2 0-242,-1 0 0,-1 0 0,1 0 0,1 0 536,-3 0 0,1 0 0,0 0-536,-4 0 0,-1 0 0,4 0 1625,-1 0 1,5 0-1626,9 0 0,3 0 3276,0 0-1637,37 0-1639,11-1 0,7-2 0,-9 2 0,4 0 0,2-1 0,1 1-568,1 0 1,3 0 0,1 0 0,2 0 0,3 0 567,-11 0 0,2 1 0,1-1 0,1 0 0,2 1 0,0-1 0,1 1 0,-1 0 0,1-1 0,-1 2-263,-3-1 0,0 0 0,0 0 0,0 0 0,0 1 0,0-1 0,1 1 0,1 0 0,0 0 0,1 0 0,1 0 263,-4 1 0,0-1 0,2 0 0,-1 1 0,2-1 0,0 1 0,0 0 0,1 0 0,-1 0 0,2 0 0,-1 1 0,0-1 0,1 1 0,-1 0 0,1 1-166,-4-1 0,0 0 0,1 1 1,0 0-1,0 0 0,1 1 0,0-1 1,0 1-1,0-1 0,0 1 0,0 0 1,-1 0-1,0 0 0,-1-1 0,0 1 1,-1 0-1,0-1 0,-2 1 166,8 0 0,-2 1 0,-1-1 0,0 0 0,-1 0 0,-1 0 0,0 0 0,0 1 0,1-1 0,-1 1 0,1 0 0,0 0-157,0 0 1,1 0 0,1 1 0,0 0 0,1 0 0,-1 1 0,0-1 0,-1 0 0,-1 0 0,-2 0 0,-2-1 0,-2 0 0,-2 0 156,10 2 0,-6-2 0,-1 1 0,-2-1 0,3 2 130,1 0 0,2 1 0,-1 0 0,0-1 0,-2 1-130,4-1 0,-2 1 0,-1-1 0,1 0 358,1 1 1,-1 1 0,1-1 0,-3 0-359,3 0 0,-2-1 0,-3 0 1530,-2 0 1,-4 0-1531,10 2 3276,-21-3-1974,-6-1-483,-6-2 0,-1-2 0,-1-1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4:59:28.6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10905 4026 24575,'6'0'0,"20"0"0,0 0 0,10 0 0,4 0 0,1 0 0,-5 0-1093,2 0 1,-1 0 0,4 0 623,-10 0 1,6 0 0,1 0 0,2 0 0,-1 0 0,-3 0 0,-5 0-231,8 0 1,-5 0 0,3 0 646,-4 0 1,3 0 0,1 0 0,-3 0 0,-3 0 51,9 0 0,-3 0 177,-8 0 0,3 0 0,-1 0 1,-4 0-178,-1 0 0,-2 0 0,7 1 0,-1-2 0,7-3 3276,-23 3-2675,-39-4-601,-2 4 0,-5 2 0,-2-1-230,0 0 0,-2 0 0,-3 0 230,6 0 0,-3 0 0,-1 0 0,-1 0 0,1 0 0,3 0 0,-1 0 0,1 0 0,0 0 0,1 0 0,-6 1 0,0 0 0,1 0 0,1 0 0,1-1 0,1 1 0,1 0 0,2 1-1,-2 0 1,3 1-1,0-1 1,4 1 0,1-1 0,1 1 0,-2-1 0,1 0 0,1 1 0,-8 1 0,4 0 0,1 0 0,13 0 0,51-4 0,-8 2 0,5 0 151,2-2 0,4 0 0,1 1-151,-8 0 0,2 1 0,0 1 0,2-2-403,-4 1 0,1-1 0,0 0 1,1 0-1,-2 0 403,3 1 0,0 0 0,-1 1 0,1-1 0,-3 0 0,1 0 0,0 0 0,-2-1 0,-2 1-507,2 1 0,-2-1 0,1 1 507,-1-1 0,2 0 0,0 0 0,-3 0-333,7 2 0,-1-1 333,5 1 0,-2-1 1074,-10 0 1,-3 0-1075,10 3 0,-17-3 0,-9-1 0</inkml:trace>
  <inkml:trace contextRef="#ctx0" brushRef="#br0" timeOffset="2907">16393 4007 12566,'5'8'994,"-1"-2"-688,-4-6 116,0 0 169,43-1-473,-15-2-1294,6 2 0,1-2 1314,-10 1 1,1 0 200,3-1 1,4 1 0,2-1-709,-4 1 1,1 0 0,2 0 0,-1 0 378,2 0 1,-1 0-1,2 1 1,-1-1-484,3 0 0,1 0 1,0 1-1,-2-1 473,-6 1 0,-1 1 0,-1-1 0,1 0-334,2 1 0,-1-1 1,1 1-1,0 0 316,0-1 1,1 1 0,0 0-1,-1 0 30,0 0 0,0 0 0,1 0 1,1 0-151,0 1 0,2 0 0,1 0 1,-1 0-1,0 0-153,-1 0 1,-1 1 0,1-1 0,-1 0 0,0 1 136,-1-1 0,0 1 0,0 0 0,-1 0 0,1-1-349,7 2 1,0-1 0,-2 1 0,-4-1 269,2 1 1,-4 0-370,6 0 0,-4 0 1441,-9-1-2681,-22 0 1842,-35-1 0,14-1 0,-17 0 0</inkml:trace>
  <inkml:trace contextRef="#ctx0" brushRef="#br0" timeOffset="3157">16366 4116 13324,'-2'-5'-406,"0"1"1040,2 4 550,62 5-2021,-34-4 0,3-1 0,1 0 1079,0 1 0,1 0 1,1 0-1,0 0-10,2-2 1,1 1-1,0-2 1,3 1-39,-7 0 1,2-1-1,0 1 1,1-1 0,0 0-1,-2 1-468,2-1 0,-1 0 1,-1 1-1,1-1 1,2 1 279,-4-1 0,1 1 0,0-1 0,2 1 0,0-1 0,1 1 0,1 0-28,-4 0 0,2 0 1,1 1-1,0-1 1,1 1-1,0-1 1,0 1-1,-2-1 1,-1 1-1,-1 0-281,6-1 0,-2 1 1,-1-1-1,-1 1 1,2-1-1,2 1 268,-7 0 0,2 0 1,2-1-1,0 1 0,1 0 1,0 0-1,-1 0 0,-2-1 1,-2 1-1,-3 0-223,6 0 1,-4 0 0,-1 0-1,-1 0 1,2 0-73,6 1 1,1-1 0,0 1 0,-1 0 0,-3-1-67,-2 1 1,-3-1-1,1 1 1,1-1 395,2 1 0,3 0 0,0 1 0,-3-1 0,-6 0 0,0 0 0,-4 0 0,6 0 0,1 0 0</inkml:trace>
  <inkml:trace contextRef="#ctx0" brushRef="#br0" timeOffset="4208">19661 4089 1221,'-5'-7'2411,"1"1"275,4 6-1241,-64 1-977,27-1-782,8 0 1,-4 0 0,2 1 313,4-1 0,-1 0-18,-4 0 0,-3 0 0,1 0 41,5 0 1,0 0 0,-1 0-24,0 0 0,-3 0 0,0-1 0,2 1 96,-4 0 0,1-1 1,-2 0-189,3 0 1,-3 0 0,-1-1 0,0 1 0,1-1-320,-2 1 1,2-1 0,-1 0 0,-2 0 276,7 0 0,-2 0 0,0 0 0,-1 0 0,-2 0 0,-1 0 134,3 0 0,-2-1 0,-2 0 0,-1 1 0,0-1 0,0 0 0,3 1 0,2-1 0,4 1 0,-6 0 0,5-1 0,1 1 0,-5 0 0,1-1 0,0 1 0,0 0 0,0-1 0,0 1 0,-1-1 0,1 1 0</inkml:trace>
  <inkml:trace contextRef="#ctx0" brushRef="#br0" timeOffset="15631">6016 6455 11097,'1'3'1723,"0"0"390,-1-3-2060,14 1 490,9-1 0,4 0-371,-2 1 1,3 0-993,0 0 1,6-1 0,0 1 0,-2-1 797,-1 1 0,-1 0 0,4-1 40,-5 1 1,3-1-1,4 1 1,1 0 0,1-1-1,0 1 1,-3-1 0,-2 0-275,3 1 0,-2-1 1,-2 1-1,2-1 0,2 0 246,-3 1 0,3-1 0,1 0 1,2 1-1,-1-1 0,0 1 1,-2-1-1,-3 0-265,6 1 0,-2-1 0,-2 0 0,0 0 0,1 1 257,1-1 1,-1 0-1,2 1 1,0-1 0,2 1-127,-7 0 1,1 0 0,1-1 0,1 1-1,0 0 1,0 0 0,-1 0 0,-2 0 127,3 0 0,-2 0 0,-1 1 0,0-1 0,2 0 1,4 1-81,-7 0 1,2 0 0,2 0 0,1 0 0,2 0-1,-1 1 1,1 0 0,-2-1 0,0 1 0,-3-1-1,-1 1-152,8 1 1,-2-1 0,-2 1 0,0 0 0,-1-1-1,3 1 58,-2 0 0,3 0 0,0 0 0,0 0 0,-2 0 0,-1 0 0,-4 0-179,5 0 1,-3 1 0,-2 0 0,-4-1-405,5 1 1,-4 0-173,-5-1 0,-3 0 945,12 1 0,-18-2 0,-7-1 0</inkml:trace>
  <inkml:trace contextRef="#ctx0" brushRef="#br0" timeOffset="24519">16065 6578 11731,'6'-1'1260,"-1"0"-419,-5 1-483,-12-55-1997,11 29 1,1-2 1429,-3 2 0,-1-2 0,2 1 240,4-5 0,1 3-1440,1-7 1336,1-3-131,-2 15 1,1-3-1,-1-1 147,1-3 0,0 0 1,-1 0-140,1 0 0,0 1 0,0-1 186,0-3 1,0-1 0,0 5 980,-2 9 1,1 1-915,3-15 0,0 0 132,-1 13 0,1 2 1243,-1-1 0,0 1-730,4-5 786,-7 21-1031,1 0 989,-3 4-622,12 6-771,-4-3 0,13 6-11,4-1-39,-1-1 0,12 3 5,-1-4 13,-8-4 1,8 1 0,2-1 0,-4-1-1023,-5 1 1,-1-1 0,2 0 993,0 0 1,4 0 0,1 0 0,0 0 0,-2-1-14,2 1 0,-1-1 1,0 0-1,2-1-406,-4 2 0,1-1 0,0 0 0,2 0 1,0 1-1,1-1 410,0 1 1,2 0 0,0 0 0,1 0 0,0 0 0,-1 0-1,-1 0-265,1 0 1,-1 0 0,-1-1-1,0 1 1,1 0 0,0 1 252,-2-1 0,1 1 1,1-1-1,0 1 1,-2 0-1,-1 0 1,-4-1-39,10 1 0,-4 0 0,1 0 52,-3 0 1,1 0 0,2-1 0,1 1 14,-1 0 0,3 0 0,1 1 0,0-1 0,-2 0 0,-4 0-57,5 0 1,-5 0 0,5 0 54,-8 0 1,5 0-1,1 0 1,0 0 0,-3 0-1,-5 0-24,10 2 0,-6-1 733,-8-1 1,1 1-718,2 0 1,2 1 0,-3 0 9,-7-1 1,-1-1 912,9 3 1,-1-1-907,-3 0-8,-2-1 3,-2 0 2,-2 0 451,5-1-579,1-1 39,-1 0 3199,-3-1-3255,-7 0 42,-4 0 28,11 0-3207,-9 1 3142,17 0-59,-14 1 149,4 1 45,-10-1-45,-1 0 45,-3 0 62,-2-1 3152,-1 1-3083,0-1 829,-1 1-865,0 0 81,-1 3-69,0 1-26,-1 3-11,-7 5-3347,9 3 3279,-12 15-572,11-5 573,-3-8 0,-2 0-3,-1 11 2,-2 2 2,4-9 1,-1 1-5,-3 12-1040,3-12 0,1 0 1025,1-2 0,0-1 6,-1 10-151,-1 7 160,4-15-5,0-2-4,-1 3 1,1-9 2028,-2 7-2118,1-11 585,-1-2-639,-1-2 3325,2-5-3464,-9 3 207,-11-1 78,-1 0-96,1-2 0,-1-1 99,-10 0-1596,10-1 1,-3 1 1607,-6-1 0,-3 0 1,1-1-697,-1 1 1,-2-1 703,9 1 1,-2-1-1,-1 1 1,-2-1-338,1-1 1,-1 1 0,-2-1 0,2 1 0,1-1 371,-6 0 0,3 1 1,-5-1-33,12 0 0,-3 1 1,-2 0-1,-2-1 1,0 0-1,0 1 0,0-1-167,2 1 1,-1-1-1,0 1 1,-1 0-1,1-1 1,0 1-1,1 0 1,1-1 153,-2 1 1,2 0-1,1-1 1,-1 1-1,-1 0 1,-2-1-14,3 1 0,-3 0 0,-2-1 0,-1 1 0,0-1 0,0 1 0,3-1 0,2 1 1,4 0 5,-6-1 0,5 1 0,1 0 0,-4-1-66,-1 1 1,-3-1-1,-1 1 1,0-1 0,1 1-1,4-1 68,0 1 0,3 0 0,0 0 1,-1 0-3,0 0 1,-1 0-1,-1 0 1,1 0 0,3 0 11,-6 1 0,2 0 0,0-1-10,2 1 1,-1 0 0,1 0-3,2 0 0,1 0 0,0 0 338,2 0 0,1 1 1,-1 0-524,-9 0 0,-2 2 0,2-1 185,2-1 0,0 0 0,-4 2 0,5 0 0,13-4 0</inkml:trace>
  <inkml:trace contextRef="#ctx0" brushRef="#br0" timeOffset="25581">18895 5114 14062,'8'8'655,"-2"-3"-1038,15-7 1,5-4-113,-4 3-406,15-2 1,1 2-2377,-14 7 1259,2-1 1867,-22 6 1,-5-6 0,-3 1-1</inkml:trace>
  <inkml:trace contextRef="#ctx0" brushRef="#br0" timeOffset="25914">18895 5265 5768,'-2'-2'3276,"0"0"-1168,2 2-2105,35-2-12,-15-1 262,4 1 1,1-1-553,0-2-919,7-1 918,-10 2 815,5 1-515,-19 2 190,-8 3-187,1 1-3022,-19 7 3092,11 0-240,-12 3 421,7-3 46,2-2-154,1-2-236,3 1-100,5-2 3329,12-1-3038,-1-2-1,10-4 242,-2-5-224,-5 2 1471,6-6-1561,-13 7-372,1-1-297,-9 4-1823,-9 1 1058,-1 2 586,-17 7 1,17-5 0,-5 4 0</inkml:trace>
  <inkml:trace contextRef="#ctx0" brushRef="#br0" timeOffset="26150">18800 5484 6299,'-3'-2'3276,"1"0"-1128,2 2-1566,55 13-607,-22-16 0,1-1-263,-7 6 1,3 2 0,-1-3 208,2-6 1,0-1 0,-4 0 27,-8 2 0,0 0-249,13-1 1,-2 1 198,-4 2 275,2 3 190,-24 9-304,-12 10 0,-4 4-24,0 3 1,0 1-328,-2 1 1,0 0 26,0 1 1,2-3-683,4-4 286,-2 9 0,7-21 0,2 0 0</inkml:trace>
  <inkml:trace contextRef="#ctx0" brushRef="#br0" timeOffset="26419">19388 5251 16357,'6'0'-134,"-2"1"-1505,21-7 1,4-2-1639,-1 1 2676,6-1 1,2-1-30,1 3 630,-10 3 0,-6-1 0,-12 4 0</inkml:trace>
  <inkml:trace contextRef="#ctx0" brushRef="#br0" timeOffset="26715">19388 5333 12904,'-8'7'1933,"2"-1"-1981,6-6-5,0 0-207,51 0-395,-27-1 565,11 0 1,1 0-475,-8 1 1015,-9 10-308,-12-1-45,-24 18-98,1-9-70,-5 8-138,2-1-1537,10 6 1001,5-9-309,19-1 997,2-18-2498,12-7 3144,-12-2-989,3-4 934,-10 2-20,-2-1-215,-2 0-2160,-3-1 1860,-1 1 1182,-2-3-1182,-4-13 0,3 13 0,-3-6 0</inkml:trace>
  <inkml:trace contextRef="#ctx0" brushRef="#br0" timeOffset="27021">19770 5210 7005,'12'4'3276,"-3"-1"-2842,-9-3-512,-15 33 1397,11 3-2522,-4-6 0,-1-1-24,9 8-409,-2-13 950,2-17 760,0-3 774,4-12 182,-1 2 82,4-9-1300,4 0 941,-1 3 928,15-12-1261,7 4-429,-1 0-238,-10 10 1,-1 2-183,-7 1-1062,7 3 0,-1 1-1786,-9 0 4004,10 6 0,-18-2 0,-4 4 0</inkml:trace>
  <inkml:trace contextRef="#ctx0" brushRef="#br0" timeOffset="27182">19784 5415 4634,'-6'-6'3276,"2"1"-461,4 5-1547,0 0-963,25 10-795,7-13 304,-11 5 0,2 0-937,10-10 0,0-2-17,-10 4 1,-1 1-500,2-2 1,-1 2 1234,0 1 0,-20 4 1,-3 0-1</inkml:trace>
  <inkml:trace contextRef="#ctx0" brushRef="#br0" timeOffset="27514">19880 5484 6383,'-13'1'3276,"2"0"-1908,-4 13 1,1 2-1425,7-6 21,-9 8 0,5-3 27,15-10-407,16-1-948,13-3 607,-1-2-1600,4-3 1653,-16-1 157,-3 1 235,3-2 2064,-15 3-824,-1 1 381,-21 8-865,3 0-145,-6 5-132,1 2-339,0 7 1656,4-5-1566,5 1 8,7-9 73,2-3 498,1 0-89,0-2-409,1-2-1215,7-9 70,-2 2 1145,9-20 0,-9 18 0,0-7 0</inkml:trace>
  <inkml:trace contextRef="#ctx0" brushRef="#br0" timeOffset="27815">20099 5196 14596,'5'3'854,"-1"0"-817,-4-3-287,53 5 214,-28-2-434,8 0 1,-1 1 248,-10 1 14,-5 0 117,-4 0 737,-5 7-353,-17 9-339,-1-1-393,-5-3 0,-2-2-469,-2 2-732,3-4 1,0-1 1175,-3 4 0,4-4 0,7-6 0</inkml:trace>
  <inkml:trace contextRef="#ctx0" brushRef="#br0" timeOffset="27969">20249 5347 7842,'3'4'3276,"-1"-1"-1075,19 29-2299,-13-15-601,5 7 1,0 0 127,-8-6-2706,3 6 0,-4-13 1775,2 1 1726,0-9 0,-3-1 1,1-1-1</inkml:trace>
  <inkml:trace contextRef="#ctx0" brushRef="#br0" timeOffset="28321">20386 5443 6675,'2'5'3276,"0"0"-4131,-2-5 748,17-32-8,-8 20-121,4-9 0,2 2 174,-4 10 1095,4-1-1069,-3 4 246,-4 2 2,0 7 2437,-6 2-2783,-3 7-135,0 0 45,-3 2 61,0-1-38,-3 6 201,2-5 2325,-1 2-2171,3-7 79,0-2 2,1-1-120,0 0-670,6-2-1898,32-5-445,-10 0 3302,0-1 1,-1-1-52,3 1 479,9 6 1112,-19 11-1625,1 0-193,-23 11-56,-6-5-1197,-5 2 1127,-1 0-1238,4-6 0,-1-1 569,-6 6-786,4-6 0,-1-2-1822,-1-2 3276,-8-2 0,17-8 0,-1-2 0</inkml:trace>
  <inkml:trace contextRef="#ctx0" brushRef="#br0" timeOffset="29016">12155 5319 13535,'4'2'345,"-2"-1"-282,31-2 0,7-2-279,-13 4-230,0-2 0,4 0 0,-7 3 504,-8 6 466,-5 4 33,-4 3-2659,-10 10 2278,-5-5-103,-7 8-2188,-3-8 2028,-2-2-57,0 0-2911,-4 2-222,8-7 2800,-2 2 1,13-10 0,1-2 0</inkml:trace>
  <inkml:trace contextRef="#ctx0" brushRef="#br0" timeOffset="29371">12374 5443 13524,'6'2'64,"0"0"-64,-6-2-689,0 0 426,23 34-9,-11-25 471,3 9 0,0-5-180,-4-17-19,1-6-470,6-10 78,-1 2 84,1 0 0,1-2 387,5-1 1,1 0-497,-5 3 1,0 2 642,3-3 1,-2 2 613,-1 4 608,-9 6-868,-10 12-507,1 6-68,-14 12-5,10 1-36,-9 3-9,1 1 6,4-8 0,0 0-118,1 5 0,1 0 14,-3 11-627,12 0 92,3-31-895,15-7-66,-3-10 1,0-3-1639,11-4 3065,-7-2 1,-3 2 0,-9 8 0,0-1 0</inkml:trace>
  <inkml:trace contextRef="#ctx0" brushRef="#br0" timeOffset="29565">12866 5210 14249,'-3'-4'-98,"2"1"-218,1 3-335,43 1-2626,-10-1 1638,-5 0 1,1 0 866,7 0 0,-25 0 1,0 0-1</inkml:trace>
  <inkml:trace contextRef="#ctx0" brushRef="#br0" timeOffset="29867">12893 5333 11955,'-3'2'3050,"1"-1"-4296,2-1 179,56 0 705,-33 0-86,15-2 0,-3 5-2829,-24 10 3529,-2-1 73,-18 9 682,-3-5-1007,-1 2-381,-4 16 112,9-12-792,1 13 204,12-23-162,4 0 353,2-8 1069,17-14 1425,-11-3-990,7-6-96,-17 3 2534,-5 6-2467,-2 0-719,0 0-1138,-7-5 12,1 5-1067,-3-5 14,3 8 1964,1-2 0,3 6 0,-1-2 1</inkml:trace>
  <inkml:trace contextRef="#ctx0" brushRef="#br0" timeOffset="30049">13235 5265 6489,'6'7'3053,"-2"-1"-2552,-4-6 2310,0 0-3007,-3 44-2437,3-6 2116,-2-11 0,1 1-1367,2 2-1393,1-22 3209,0-4 1,-1-1 0,0-3-1</inkml:trace>
  <inkml:trace contextRef="#ctx0" brushRef="#br0" timeOffset="30172">13262 5388 9679,'5'-1'3276,"-2"0"0,-3 1-3270,40-31-555,-12 18-494,2-6 0,2 2 1043,-12 13 0,-2 2 0,3-3 0,-5 5 0</inkml:trace>
  <inkml:trace contextRef="#ctx0" brushRef="#br0" timeOffset="30316">13317 5415 8492,'-4'0'3276,"1"-1"-943,3 1-3082,51 2 100,-26-4-444,1 1 1,7-1 0,-5-1 812,10-5 0,0-1 0,-21 6 0</inkml:trace>
  <inkml:trace contextRef="#ctx0" brushRef="#br0" timeOffset="30565">13385 5525 11028,'-16'7'3276,"2"0"-2686,-3 7 0,1 3-305,3 6-338,-6-2 0,3 0-196,12 0-70,10-7-40,2-3-699,25-2 605,-13-10 1,0-2 376,1 1 1,-1-2 173,1-7 0,-3-2 198,-8-4 299,-6-20-3872,-13 16 2122,-5-7 233,-9 15-705,16 7-308,-10 1 1374,12 0 1,-1 3-1,2 1 1</inkml:trace>
  <inkml:trace contextRef="#ctx0" brushRef="#br0" timeOffset="30954">13563 5251 12210,'4'7'2263,"-1"-2"-2532,-3-5-495,39-6 402,-17 4-82,5-1 0,0 0 301,-2 3-31,-3-1 4,-3 1 194,-2 3 844,-8 5-579,-4 0-115,-9 5-113,-5-2-61,-2 3-72,-2-1 1,-2 3-653,-2 1 0,1 1 146,-1-1 0,1 0-257,1-1 1,2-1-2443,1 2 2585,5-6 1,1-2-1,6-6 1</inkml:trace>
  <inkml:trace contextRef="#ctx0" brushRef="#br0" timeOffset="31516">13645 5443 6283,'9'-4'3276,"-2"0"-2249,-7 4 57,0 0-704,36-10-136,-22 9-94,9-2 0,1 4 48,-7 18-892,4 7 249,-5-3-45,-3-3-146,-13-12-977,11 0 370,-8-4 1296,10-7 73,-7-1 824,0-11-74,-2 5-3274,-1-3 3314,0 5-18,-1 1-13,0 1 99,0 1-181,-1 1-145,0 1 146,0 1-796,-1 1 2961,4-2-3439,9-3 375,-1 1-154,13-3 131,-10 4-246,17-3-434,-2 1 249,1 1-188,-11 2 1,-1 0 473,2 0-1476,16-1 1322,-13 9 1909,-5 0 51,-11 6 95,-20 7 0,-6 4-1490,7-4 1,0 0-264,-7 5 1,2 1-428,8-4 0,4-3-32,4-1-569,7 7 549,3-8 594,0-3 56,0-3 6,-8-5 11,1 1 53,-2 0 353,0 13-117,-9 5-228,0 0-134,-10-1-454,3-11-529,-5 0 327,-4-4 1,1-1-1,3 1 1,-16 0 0</inkml:trace>
  <inkml:trace contextRef="#ctx0" brushRef="#br0" timeOffset="35568">12210 5484 12958,'22'-18'28,"1"0"1,-1 1-1,11-4 1,1 1-1,-1 4-28,-6 8 0,2 2-820,2 3 1,6 0 0,0 2 0,-8 2-358,7 8 907,-7 0 1,2 4-1,-11 1 1343,-22 13-498,-8 1 1,-8-1-867,-2-12 0,-5-3 1,0 0 401,2 1 0,-1 1 0,0-3-267,-3-2 1,-2-1 0,3-3 198,3-3 1,2-1 631,0 0 0,1-1-638,-18-3-117,14-6 1,-3-3 0,4-1-759,-8-8 631,0-1 0,7-3-99,25 0 82,10-3 100,4 10 1,7-1 0,2 1 75,8 0 1,3 3-1,0-1 46,-2-1 0,1-1 1,0 3 471,3 3 0,2 3 0,-5 2-511,-5 4 1,-2 2 509,-1-1 1,0 2-511,11 7 1,-6 5 2216,-20 10-1314,8 7-178,-43-13 1,-12-4-479,15-6 0,-3-1-47,-3-1 0,-6-1 0,-1 1 0,6-2-1119,2 0 1,1 0 898,-6-1 1,-3 0-1,6-2 193,2-8-3409,7-11 3194,0-9 1,11 9 0,4 2 0</inkml:trace>
  <inkml:trace contextRef="#ctx0" brushRef="#br0" timeOffset="35884">11102 5073 13319,'6'1'1392,"-1"-1"-846,-5 0-812,52 15-1373,-33-7 1,1 1-1,12 2 1,-2 0-1639,-1 8 3082,-25-8 1,-2-6 0,-3 0 0</inkml:trace>
  <inkml:trace contextRef="#ctx0" brushRef="#br0" timeOffset="36217">11034 5278 11670,'0'7'1918,"1"-2"-1769,-1-5-284,46-1-215,-17-1 1,4 1 0,-1 0-892,3 1 0,1 1 1153,0-2 0,1 0 0,-13 4 440,-17 5-352,14 3 1089,-30 8 1,-4 2-984,10-3-173,-10 4 0,-1-3-121,9-11 43,8 0 405,18-9-187,-2-1 16,10-7 217,-8-7 391,-5 0-64,-1-12-1123,-10 11-224,-9-2-238,-6 13 1005,-3 2-53,-7 5 0,-1 2 0,6-3 0,-17 6 0</inkml:trace>
  <inkml:trace contextRef="#ctx0" brushRef="#br0" timeOffset="36451">11102 5538 7806,'-2'3'3276,"0"0"-2915,20 4 0,18 2 0,1-3-260,-6-5 0,1-3 0,1 2-921,-1 4 1,2 1 0,1 1 0,-3-3 20,1-5 1,-1-3 0,-3 1 780,-2 1 0,-3 1 1427,10-2-606,-7 1 1,0 3 930,-5 7-1300,5 1 909,-28 21-1253,-6-8 0,-2 1-316,-3 3 1,0 0-624,1-3 0,0-2-134,-8 8-2294,12-20 2921,2-6 0,2-1 0,1-2 0</inkml:trace>
  <inkml:trace contextRef="#ctx0" brushRef="#br0" timeOffset="37318">19319 5689 6173,'0'-7'1241,"0"1"-1241,0 6 0,0 0 0,0 0 0</inkml:trace>
  <inkml:trace contextRef="#ctx0" brushRef="#br0" timeOffset="37884">19306 5675 6994,'5'-25'1638,"0"0"0,4 10-1525,-5-14 0,-1 3-23,4 18 1282,6-14-302,-7 6-627,4-7 8,-10 12 212,-3 2-548,0 3-79,-3-1-850,1 4 461,0 1 52,-4 6 649,-7 5 0,-3 0 148,-2-2 1,-1-1-1114,-6 3 0,-2 0 635,4-6 1,0-2 149,-5-4 0,-1-3-168,4 0 1,0-2 0,0-3 52,-2-6 1,2-2-1,1-1-176,-7-2 0,6-2 2,9-3 1,13-3-123,16 6 0,10 0 1,2 2 23,3 3 1,2 2 0,0 0-141,-1-5 0,1-1 1,1 4 256,2 5 0,2 4 0,-2 6 333,5 10 0,-4 8-252,-7 2 0,-2 2 86,3 1 1,-5 1 64,-16 1 0,-7-1-2610,-9 0 2805,-6-3 363,3-6 1,-4-2-281,-11-1 1,-1-1-382,10 0 0,-1-2 17,-8-2 1,4-4-221,14-4-33,2-6-291,23-16 0,9-4 492,-1 2 125,-4 6 1,4-2 0,0 6 110,-1 8 0,-1 8 494,9 15-635,-7 5-56,-20 2 0,-5 2-10,-3 0 0,-4-1-730,-6 6 1,-4 0-385,4-7 1,-2 0 0,0-1 633,-5 5 1,1-3 0,4-6 0,2-4 0,8-6 0</inkml:trace>
  <inkml:trace contextRef="#ctx0" brushRef="#br0" timeOffset="38167">17979 5142 12389,'5'0'989,"-1"1"-647,-4-1 16,83-18-488,-48 15 0,2 1-680,-2-4 0,4-2 0,-4 3 743,1 5 0,-6 2-222,1 6 1207,-14 9-279,-20 11-547,-7-4-92,-4-11 0,-2 0-147,0-2 0,0-1-1315,-5 4 0,0-1 1462,1 0 0,1-1 0,-11 6 0,18-10 0</inkml:trace>
  <inkml:trace contextRef="#ctx0" brushRef="#br0" timeOffset="38570">18212 5278 7458,'11'8'3111,"-2"-2"-6388,9 26 1202,-11-16 2030,4 5 0,-1 0 939,-8 0-959,7-8 1033,-8 2-669,6-10 21,-6-2-393,-1-4-473,4-11 392,2 2 33,5-10 3201,9-3-2865,5-4 758,-3 2 0,0 0-688,-8 10 1,-1 0-673,4-4 1,-2 2 554,-6 7-574,4 2 428,-2 18 87,-1 10-36,-7 11 98,-8 5 363,-5-9 0,-4 5 0,1-4-1942,4-7 0,0 1 1408,-4 5 0,-1 4 0,3-6-17,2-2-481,5-5 384,2-3 776,2-3-721,11-3 174,1-4 55,22-6-170,-8-6-242,-2-3 0,0-2-557,-3-1 1,-2-3 1086,8-7 0,-1 0 0,1-2 1,-5-2-1</inkml:trace>
  <inkml:trace contextRef="#ctx0" brushRef="#br0" timeOffset="49122">10418 6304 13869,'33'3'231,"0"0"0,-1 0 0,1 0 1,-1-1-1,0 1 0,0-1 0,-2 0-217,-1-1 0,-2 0 0,5 0-561,0 0 1,5-1 0,3 0 0,1 1 0,-1-1 0,-3 1 329,-4-1 0,-1 0 0,-2 0 0,2 0 0,3 1 94,-4-1 0,2 0 1,2 0-1,1 0 1,0 1-1,0-1 1,-3 0-1,-1 0 122,4 0 0,-2 0 0,-1 0 0,0 0 0,4 0-105,-1 0 0,2 0 0,1 0 0,1 0 0,0 1 0,-1-1 0,-1 0 59,-2 0 0,-1 1 1,-1-1-1,0 0 0,1 1 1,2-1-113,-4 1 1,2-1-1,1 0 1,0 1 0,0-1-1,0 1 1,-2 0-1,-1-1 45,6 1 0,-2 0 1,-2 0-1,3 0 1,2 0-182,-8-1 0,3 1 0,1 0 0,1 0 0,0 0 0,1 0 0,-2 0 0,-2-1 0,-1 1 62,7 0 1,-2 0 0,-2 0-1,1-1 1,2 1 60,-6 0 0,1-1 0,2 1 0,1 0 0,-1-1 0,-1 1 0,-3 0 0,-2-1 172,7 0 0,-3 0 0,-3 0 0,-2 1 0,4-1 0,-3 0 0,1 0 0,0 0 0</inkml:trace>
  <inkml:trace contextRef="#ctx0" brushRef="#br0" timeOffset="49274">13700 6413 14750,'6'7'289,"-1"-2"-639,-5-5-743,0 0 1,0 0 0</inkml:trace>
  <inkml:trace contextRef="#ctx0" brushRef="#br0" timeOffset="56312">17924 5265 11104,'-6'-5'1842,"1"1"38,5 4-1399,0 0-170,59-9-919,-36 8 0,4-1 732,-2 1 1,7 0-1,3-1 1,2 1-1,1-1 1,-2 1-1,-4 1-756,7 0 0,-3 0 0,0 1 0,4 0 624,-5 0 1,2 0-1,2-1 1,2 1-1,-2 0 1,0 0-1,-4 1-1,3-1 0,-3 1 0,-1 1 0,0-1 0,4 2-26,-6-2 0,2 1 0,1 1 0,1-1 0,1 1 0,-1 0 0,-1 0 0,-2-1-342,4 1 1,-1 0 0,-1 0 0,0 0 0,1 0 0,2 1 326,-5-1 0,1 0 1,1 0-1,0 0 0,1 1 1,0 0-1,0 0 0,0 0-315,-2 0 1,2 1 0,0 0 0,1 0 0,-1 0 0,-1 0 0,0 0 0,-2 0 0,-2 0-21,8 0 0,-4 1 0,0-1 0,-1 0 0,4 1 151,-4 0 1,4 0-1,2 0 1,-2 1 0,-1-1-1,-3 0 1,-6-1-368,13 4 1,-10-1-781,3 9 1252,-38-8 718,-17-6 1,-16-4 0,-9-3 0,-1-1-1,7 1-226,6 1 0,4-1 1,-2 0-1,-3 0-187,1 0 0,-4-1 0,-2 0 0,-1 0 0,0 0 0,2 0 0,4 0 74,1-1 1,3 1-1,1-1 1,0 0 0,-1 0-76,-2 0 0,0 0 0,-1 0 1,0 0-1,0 0-85,-2 0 1,-1 0 0,0 0 0,-1 0 0,2 0 7,-1 0 0,1 0 0,0 0 0,-1 0 0,1 0-140,4 1 1,0 0 0,0 1 0,0-1 0,-2 1 0,0-1 164,-1 0 0,-2 1 0,0-1 0,-1 1 1,0-1-1,0 1 0,1 0 26,2 0 0,0 0 0,1 0 1,-1 0-1,1 1 0,-1-1 0,2 1-82,-6-1 1,1 0 0,0 0 0,0 1 0,2-1-1,2 1 188,-7-1 0,2 0 0,3 1 1,6 0-576,4 1 1,7-1 171,12 1 148,30 3 2,1 0 0,8 0 1,5 1-1,1 0 0,-4 0-2,0-1 0,-3 0 0,2 1 0,3-1 0,-5 0 0,3 1 0,3-1 0,0 1 0,0-1 0,-1 0 0,-3 0-113,6 0 1,-2-1 0,-1 1 0,1-1 0,0 0 98,-4 1 0,1-1 1,0 0-1,0 0 1,0 0-1,1 1 3,1-1 1,0 0 0,0 0 0,0 0 0,0 0 0,1 0-13,0 1 0,0-1 0,0 0 0,0 0 0,0 1 1,0-1-92,0 0 1,-2 0-1,0 0 1,2 1 0,0-1-1,2 1-132,-5-1 1,3 1 0,1 0 0,1 0 0,0 0 0,-1 0 0,-1 0 0,-1 0 0,-4 0 14,8 0 0,-4 0 1,-2-1-1,0 1 0,3 0 169,-3 0 0,2 1 1,2-1-1,-1 0 1,-2 1-1,-5-1 1,-6-1 642,4 1 1,-15-1 118,-23-2-145,-26-6-490,14 4 0,-3-1 1,-6 0 320,2-1 0,-5 0 0,-4 0 0,-3-1 0,-1 0 0,1 0 0,2 0 0,4 1-265,-4 0 0,4 0 0,1 0 0,-2 0 0,-4 0-120,9 1 0,-2-1 0,-3 0 1,0 0-1,-2 0 0,0 0 0,1 0 1,0 0-1,2 1 0,1 0 50,-5-1 1,2 1 0,0 0-1,1 1 1,1-1 0,0 1 0,1 0-4,-5-1 0,1 1 0,2-1 0,-2 1 0,-1 0-5,7 0 1,-2 0 0,-1 0-1,0 0 1,0 1 0,1-1-1,0 1-99,-2 1 1,0-1 0,-1 1 0,2 0 0,2 0 0,2 0-13,-7 0 0,4 0 0,-2 0 5,2 0 0,-3 0 1,4 1-1,11 1-469,11 3 1570,26 3-1184,18 6 126,-5-5 1,3 0-182,-6-2 1,1 1-1,7-1-164,-5-1 1,4-1 0,5 1 0,2-1 0,2 1 0,0-1 0,0 0 0,-2 0 0,-3 0 243,1 1 0,-2-2 0,-1 1 0,-1 0 1,1-1-1,1 1 0,1 0 0,-1-1 1,1 1-1,1-1 0,1 1 0,0 0 1,-2-1-1,-1 0 0,-3 0 0,-3 0 1,2-1-1,0 1 0,0 0 0,0-1 1</inkml:trace>
  <inkml:trace contextRef="#ctx0" brushRef="#br0" timeOffset="57127">10664 5429 3205,'-5'-4'3276,"1"1"0,4 3-1333,43-4-2417,-20 5 1,3 0 617,6-1 1,3 0 0,1 0-398,-1 2 0,1 0 1,5 1 271,-9-1 0,3 0 0,2 0 0,1 0 0,-1 0 1,-2 0-155,2 1 0,-2-1 0,-1 0 1,2 0-1,2 0 126,-3 1 0,1-1 0,1 0 1,1 0-1,1 1 0,3 0 0,1 0-182,-11 0 1,1 0-1,2 0 1,2 0 0,1 1-1,0-1 1,1 1 0,-1 0-1,1 0 1,-1-1-1,-1 1 1,-2 0 0,-1-1-1,-1 0 58,6 1 0,-2 0 0,-2-1 0,-1 1 0,1-1 0,0 1 0,2 0 0,2 0-16,-6-1 0,2 1 0,1 0 1,2 0-1,1 0 0,1 0 1,-1 0-1,1 0 0,-2 1 1,0-1-1,-2 0 0,-2 0 1,-2-1-1,-3 1-499,14 2 1,-5-1 0,-3 0-1,-1 0 1,3 1 647,-2 0 0,2-1 0,0 2 0,-1-1 0,-2-1 0,-3 0 0,5 1 0,-4 0 0,0-1 0,4 1 0,0 1 0,0-1 0</inkml:trace>
  <inkml:trace contextRef="#ctx0" brushRef="#br0" timeOffset="57478">13070 5661 11670,'-36'-7'147,"-1"-1"0,1 1 0,0-1 0,4 3 0,-4-1 0,-2 0 0,-3 1 0,0-1 0,0 0 0,1 1 0,2 0 0,2 0-694,-3 1 1,3-1 0,1 2 0,0-1 0,-2 0 0,-5 0 576,10 1 0,-2-1 1,-2 1-1,-3-1 0,0 1 1,-1-1-1,-1 0 1,1 1-1,0-1 0,1 1 1,2 0-1,2 0 1,3 0-91,-7 0 0,3 1 1,2 0-1,2 0 1,-1 0-1,-1 0 1,-1 0 137,-2 0 0,0 0 0,-1 0 0,0 0 0,-1 0 0,1 0 0,-1 1 0,0 0-32,4 0 1,-2 1 0,0-1 0,0 1-1,1 1 1,0-1 0,2 0 0,1 0-1,3 0-46,-11 0 0,4 1 0,1-1 0,-3 1-124,3-1 0,-6 1 0,0 0 1,2-1-1,6 2 0,10-1-413,1 3 1323,19 1-973,24 1 138,-3-1 0,6-1 60,0-1 1,7 0 0,3 0-1,3 0 1,1-1 0,-1 0-20,-2 0 1,1 0 0,0-1 0,1 0 0,1 1 0,0-1-1,1 0 8,-4 0 0,0 1 0,0-1 0,1 1 0,1-1 0,0 0 0,1 1 0,0-1 0,1 0 3,-4 0 0,1-1 1,2 1-1,0 0 0,1-1 1,0 0-1,0 1 0,-1-1 1,0 0-1,-1 1 0,-2-1 1,-1 1-90,5-1 1,-3 1 0,-1-1 0,0 1-1,-1 0 1,1-1 0,1 1 0,1 0 87,-1 0 1,2-1 0,0 1 0,1 0 0,1 0-1,-1 0 1,0 0 0,-1 0 0,-1 0 0,-1 0-148,3 1 0,-2-1 0,-2 0 0,0 1 0,1-1 0,2 1 0,2 0 149,-6-1 0,3 1 0,2 0 0,0 0 0,1 0 0,1 0 0,-1 0 1,-1 1-1,-1-1 0,-1 0 0,-3-1-4,4 1 0,-3 0 0,-2 0 0,0 0 0,0 0 0,1 0 0,2 0-4,0 0 1,2 0-1,2 0 1,0 1 0,1-1-1,-2 0 1,-2 0-1,-4 0 1,-3 0 352,14 1 1,-7-1-1,-6-1 575,6-1-719,-52-7 0,-21-3 0,-9-2 0,4 2-177,8 3 0,1 2 0,-2-1 0,-4-1 0,8 1 0,-2-1 0,-2 0 0,-2 0 0,0 0 0,-1 0 0,0 0 0,1 1-22,-1 0 0,0 1 1,-1 0-1,0 0 1,0 0-1,0 1 0,1-1 1,2 1-15,-1-1 1,2 1 0,1 0 0,0 0 0,0 0 0,-2 0-1,0 0 7,1 0 1,-2 0 0,0 0 0,-1 0-1,0 0 1,0 0 0,1 0 0,1 0 0,2 1-102,-5-1 0,3 1 0,1-1 0,-1 1 0,0 0 0,-3 0 48,5 1 1,-1 0-1,-3-1 1,0 1-1,0 0 1,0 0-1,2 0 1,1 1-1,3-1-89,-7 0 1,4 0 0,1 0 0,0 0 0,-3 1-62,-2-1 0,-4-1 0,-1 1 0,2 0 0,6 2 0,10 3 204,5 6 0,7-1 0,-5-2 0,24 10 0</inkml:trace>
  <inkml:trace contextRef="#ctx0" brushRef="#br0" timeOffset="68461">19306 6359 13977,'27'4'925,"1"0"0,-10-1 0,3 1-776,4-2 1,6 0 0,4 0-1,-1 0 1,-4 0-899,0 0 1,-3 0-1,5 1 799,-2-1 1,4 1 0,3 0 0,1 0 0,2 1 0,-1-1 0,-2 0-511,-3 0 0,0-1 1,-1 1-1,1 0 1,0 0-1,-1-1 1,1 1 364,-1-1 1,1 1-1,-1 0 1,1-1 0,0 1-1,-1-1 1,2 1-182,2-1 0,1 1 1,2-1-1,-2 0 1,0 0-1,-4 0 1,-3 0-627,8-1 1,-6 0-1,1 0 177,-2 0 1,0 0-1,0-1 1,-3 0 458,12-1 0,-5-1 1,1 1-1,-3-2 1</inkml:trace>
  <inkml:trace contextRef="#ctx0" brushRef="#br0" timeOffset="75280">2543 1695 11961,'-3'-1'47,"1"0"835,2 1 365,0 8-665,13-3-128,7 7-2093,8-7 1,4-2 1445,-6 1 0,3-1 290,0-1 0,5 0 1,4-1-1,1 0 1,1 0-109,-5 0 1,2-1-1,2 0 1,0-1 0,0 1-1,1-1 1,-2 1-201,0 0 1,-1 0-1,0-1 1,0 1 0,1 0-1,1-1 1,2 0 173,-5 1 0,1-1 0,2 0 0,1 0 0,1-1 0,-1 1 0,1 0 0,-1 0 0,-2-1 1,-2 1-1,-1 0-229,2 0 1,-4-1 0,-1 1 0,-1 0 0,1 0 0,3-1 0,3 1 209,-7 0 0,2 0 0,2 0 0,2 1 0,0-1 0,2 0 0,0 0 0,1 0 0,-1 0 0,0 0 0,-1 1 0,-1-1 0,-1 0 0,-2 1-259,7-1 1,-2 1 0,-1 0 0,-1-1 0,-1 1 0,1 0 0,0 0 0,0 0 0,2 0 67,-4 0 1,1-1 0,1 1-1,1 0 1,-1 0 0,1 0-1,-1 0 1,-1 1 0,-2-1-1,0 0 1,-3 0-66,10 1 1,-1-1 0,-2 1-1,-3-1 1,-1 1 0,-4 0 311,6 2 0,-5-1 0,-4 0 0,-2-1 0,-5 1 0,6 1 0</inkml:trace>
  <inkml:trace contextRef="#ctx0" brushRef="#br0" timeOffset="75416">4799 1859 13902,'-6'-4'-1409,"1"0"919,17 2 1,19 4 0,11 1 0,8 1 0,-1-1 0,-4-1 20,-9-3 1,0 0 0,1 0 0,0-1 0,1 0 0,0 1 0,2 0 304,-6 1 0,2 1 0,1 0 0,0 0 0,1 0 0,-1 0 1,0 0-1,-1-1 0,-1 0 0,-3 0 0,10-1 0,0-1 1,-2-1-1,-3 1 0,-3 0 0,-3 0 0,-5 1 0,0 0 1,0 0-1</inkml:trace>
  <inkml:trace contextRef="#ctx0" brushRef="#br0" timeOffset="76732">6194 6892 11902,'3'7'518,"-1"-2"-182,-2-5 241,45-4-99,-20 3 0,7-1 1,4 0-1,1 0 1,0 0-1,-3 1-1166,4-1 0,-2 0 0,1 1 1,5-1 771,-12 1 0,3 0 0,2-1 1,2 1-1,1 0 0,0 0 1,0 0-1,-2 0 0,-2 0 0,-4 1-51,9-1 0,-5 1 0,-1 0 0,1 1 1,4-1-19,-5 0 1,1 1-1,2 0 1,1-1-1,1 1 1,1 0 0,1 0-1,1 1 1,0-1-135,-8 0 0,2 1 1,0-1-1,2 1 1,0-1-1,0 1 1,1 0-1,-1 0 1,1 0-1,-1-1 1,0 1-1,-1 0 0,-1 0 1,-1-1 111,4 1 0,-1 0 0,-1-1 0,-1 1 0,-1-1 0,1 1 0,0-1 0,2 1 0,1 0 0,1-1-102,-5 1 1,1-1 0,1 1 0,2 0 0,1-1-1,1 1 1,0 0 0,0 0 0,0-1 0,-1 1-1,-1 0 1,-1-1 0,-1 0 0,-3 1 0,-1-1-1,-3 0 97,14 0 1,-6 0 0,-3 0 0,0-1 0,1 1 0,5-1-161,-7 0 1,2 0-1,2 1 1,2-1 0,0 0-1,0 0 1,1 0 0,-1-1-1,-1 1 1,-2-1-1,-2 0 100,6-1 0,-1 0 0,-2 0 0,0-1 0,-1 1 0,0-1 1,1 1 45,1 0 0,1 0 0,0 0 0,0 1 0,-2-2 0,-1 0 0,-2-1 27,2-1 1,-1-1 0,-2-1-1,-5-1 1,-5 0 289,-5-2 0,-5-3-243,1-2 0,-5-3 539,-9-6 0,-8-2-608,-6-2 1,-5-3-1,0 2 227,3 3 1,1 2 0,-2-1-194,-2 1 0,-2-1 1,0 1-1,0 2-55,1 3 1,1 2 0,-1 0 74,0 0 1,0 0 0,-2-1-33,-1 0 1,-3-2 0,-2 0 0,0-1 0,1 2-179,-4-3 0,1 1 1,-2-1-1,0 1 164,3 0 1,-2 0 0,0 0 0,0 0 0,1 2-21,-1-1 0,1 2 0,0 0 0,-1 1 12,-2-1 1,-2 1 0,1 1 0,0 1-9,5 2 0,1 1 1,-1 0-1,0 0-14,1 0 1,1 0-1,-2 0 1,0 0-1,-3 1-20,1 1 0,-2 1 0,-2-1 1,0 2-1,-1-1 0,3 1 1,1 0-196,-6-1 0,3 0 1,-1 0-1,-5 0 258,9 3 0,-2-1 0,-4 0 0,0 0 0,-2 0 0,1 1 0,1-1 0,3 2 0,2 0-70,-5 0 1,4 1 0,2 1 0,-2 0-1,-4-1 77,6 2 0,-2-1 0,-2 0 0,-1 1 1,-1-1-1,0 1 0,2 0 0,1 0 1,2 1 82,-3-1 1,3 1 0,1 0 0,0 0 0,-2 0 0,-2 0-90,3 1 0,-3-1 0,0 0 1,-2 1-1,0 0 0,-1-1 0,1 1 1,1 1-1,1-1-21,1 1 1,0 1 0,1-1 0,0 1 0,0 0 0,0 0 0,1 0 0,-1 0 13,-4 0 1,1 0 0,-1 0 0,1 0 0,0 0 0,0 1 0,0 0 3,2 0 1,1 0 0,-1 1 0,1 0 0,0 0 0,0 0 0,0 1 1,0 0 0,0 1 0,1 0 0,-1 0 0,1 0 0,1 0 0,1 0 129,-4 1 0,2-1 1,0 0-1,-1 2 1,-3 0-96,5 0 0,-2 0 0,-2 1 0,-1 0 1,0 1-1,-1 0 0,2 1 0,1-1 1,2 0-79,-6 2 0,3 0 0,1 1 0,1 0 0,0 0 0,-1-1 60,-1 1 0,0-1 1,-1 0-1,2 1 1,0 0-1,3 1-58,0 1 0,0 2 0,2 0 0,3 0 0,7-3 626,3 0 0,5 2-632,4 16 1,12 1 174,17-11 1,9-4-25,-9-1 0,2-1 1,1-1-66,7-1 0,2-2 0,1-2-259,-2-2 0,0-1 0,1-1 254,-6 0 1,-1-2 0,3 1 0,6 0-58,-6-2 0,4 0 1,4 0-1,2-1 1,1 1-1,2 0 1,-1-1-1,0 1 1,-1-1-1,-2 0-111,-2 1 1,-1-1 0,0 0-1,-1 0 1,1 0 0,-1-1-1,2 1 1,0 0 0,2 0-20,-3 0 0,1 0 1,1 0-1,2 0 1,-1 0-1,2 0 1,-2 0-1,1 0 1,-1 0-1,-1 0 1,-2 0-1,-1-1-256,5 1 0,-1 0 1,-1 0-1,-2-1 1,0 1-1,0 0 0,-1 0 1,0 0 309,3 0 1,1 2 0,-1-1 0,-1 0-1,-1 0 1,-2 0 0,-2 0 0,1 0 0,-3-1-1,-1 0 1,1 1 0,5 1 0,0-1 0,1 1-1,-1-1 1</inkml:trace>
  <inkml:trace contextRef="#ctx0" brushRef="#br0" timeOffset="89422">15915 6646 11210,'8'3'426,"-2"0"-308,-6-3 1410,0 0-662,39-28-222,-7 15-577,-7-3 1,1 2-68,4 9-90,-15 7 9,2 2-97,8 10 0,2 2 175,-1 1-258,1 0 1,-4 0 195,-14-6-85,9-2 145,-9-2 80,19-2-335,1-11 70,0-1-71,2-11 3,-15 7 0,1-2 138,5-3 1,3-1 0,-1 1-1074,8-6 1,0 0 1236,-7 5 1,1 0 0,-2 2 68,-1 1 1,-4 3 83,7-2 125,-4 2 75,3 5-33,-1 13-364,-2 0-47,-3 12 47,-6-3 8,1 1 9,5 0 0,4 0 23,-5-7 1,1-1-711,6 6 1,1-3 675,4-6 40,-9-6 0,2-1 720,4-4 0,1-2-820,-1 0 0,3 0 0,-1-1 52,5-2 1,-1-2-766,0 0 0,-2 0 767,5-2 42,1 1 46,-7 5 1,1 1 174,-7 4 1,-1 0-185,8-1 1,-1 2 203,2 6-132,-7 3 0,3 5 1,3 3-148,-8-5 0,0 0 22,12 5 1,1 1-23,-14-8 1,0 0 14,3-2 1,2 0-5,1-3 1,3 0 0,-1 0-33,-3 0 1,0-1-1,1 0-329,2 0 0,1-1 1,-2 0 252,-1-1 1,-2-1-93,12-2-508,-18 1 1,0-1 618,-1 0 0,1 0 340,9-2 0,1-1-319,-1 2 0,1-1 0,-1 1 26,2-1 1,1 1 65,-3 0 0,2 1 1,-3 3 160,-7 7 0,-1 2-112,3 3 1,0 2-101,-6-1 1,-1 2 1092,-1 4 1,1 0-1056,6 0 1,3-2-65,4-1 1,2-1-25,-1 0 0,1-2-44,6-6 0,-3-3-20,5-1-41,-12-2 1,4-1 0,1 0 284,0-2 1,1-1 0,-1 0-146,0 1 0,0 0 0,1-1 26,-4 0 0,2-2 1,0 0-1,-1 1-244,7-1 1,0-1-1,-2 2 241,-6 0 0,-1 0 1,0 1 0,1-1 0,1 0 1,-6 2-7,-1 1-55,-21 1 19,9 0 9,-11 0 781,13 0-745,0 1 0,-6-1 0,2 1 0</inkml:trace>
  <inkml:trace contextRef="#ctx0" brushRef="#br0" timeOffset="96019">5948 8916 6756,'3'3'3276,"0"-1"-924,-3-2-1871,5 1 970,9 2-978,11 2-419,5-2-1334,3 0 1280,-8-2 0,-6-1 0,3 0-4,7-1 0,5-1 5,-3 0 0,4-1 1,2-1-1,-3 1-3,4-1 0,-1 1 1,2-1-552,-10 1 0,3-1 0,1 0 1,-2 0-1,-2 0 535,6 0 0,-3 0 1,0 1-16,2-1 0,1 0 1,0 0-455,0 0 1,0 0 0,2 1 263,-3-1 1,3 1-1,0 0 1,0-1-598,1 1 1,1 0 0,-1 0 0,-1 0 448,-2 0 0,0 1 0,-1-1 0,-1 0-214,8 0 1,-1 0-1,-5 0-209,-7 0 1,-3 1 793,-1-1 0,-3 0 0,-1 1 0,-5 0 0</inkml:trace>
  <inkml:trace contextRef="#ctx0" brushRef="#br0" timeOffset="96251">6549 8930 12417,'9'3'249,"14"-1"1,8-1 159,2 0 0,5-2 0,0 1-1502,-2 0 1,1-1 0,1 1 556,-1-1 0,3 1 1,-2-1-1,-1 0 530,-3-1 1,-2 1-1,0 0-380,2-1 0,0 0 0,1 0 239,-1 0 1,1 1-1,0-1-94,-1 0 0,0 0 0,1 0-197,-3-1 0,0 1 1,2 0 393,2-1 0,3 0 0,-1 0 0,-5 1 0,0-1 0,-2 1 0,-1-1 0,1 1 0,-1-1 0</inkml:trace>
  <inkml:trace contextRef="#ctx0" brushRef="#br0" timeOffset="97460">8477 8820 10054,'10'2'2798,"-1"0"-2367,-9-2 1356,0 0-1600,38 1-959,-13 1 855,0-1 0,6 0 1,-2 0-822,-1 0 0,0 0 824,-2-1 0,2 0 0,4 1-61,-1-1 0,5 0 0,3 0 0,0 0 1,-1 0-1,-4 0-674,0 0 1,-4 0-1,1-1 1,5 1 635,-4 0 1,4 0 0,3 0 0,2-1 0,-1 1-1,-1 0 1,-2-1 0,-6 1-434,5 0 1,-5-1-1,-2 1 1,3 0 317,0-1 0,2 1 1,0-1-1,-1 1 0,-2 0-114,6 0 1,-3 0-1,3-1-414,-5 1 1,2 0-1,1 0 1,0 0 0,-2 0 515,2-1 1,-2 1-1,0-1 1,0 1 0,-1-1-1,1 1 1,-1 0-1,-4-1 1,3 0 0,-1 0-1</inkml:trace>
  <inkml:trace contextRef="#ctx0" brushRef="#br0" timeOffset="111641">4498 10229 7177,'5'4'2655,"-2"-1"318,-3-3-2740,86 2-232,-63-2 1,2 1-99,2-1 0,6 0 0,0 1 0,-4-1 115,6-1 1,-3 0-264,4 0 1,0-1 205,0 1 0,3-1-189,-7 0 1,5 0-1,-1 0 1,-2 0 2,-5 0 0,-2 0 0,2 0-332,6 0 0,5-1 1,-2 1-1,-5-1-158,-6 1 0,-2 1-359,4-1 0,-4 1 210,-6 1-1009,-11 0 2020,-17 4 1,6-3 0,-8 2 0</inkml:trace>
  <inkml:trace contextRef="#ctx0" brushRef="#br0" timeOffset="111811">4635 10270 12120,'-4'-4'1510,"1"1"-23,3 3-821,63 13-2097,-40-11 1,2 0 1595,7 1 0,7 0 1,1 0-1,-3-1-958,-5-2 1,-3-1-1,3-1 793,-1 1 0,2 0 0,-1 0 0,-1-1 94,0 1 0,-1-1 0,0 1-751,0 0 1,2 0-1,0-1 1,-1 1-437,7 0 1,-1 0 0,0-1 623,2 1 1,-1 0 0,-3 1 0,-2-1 0,-6 0 0,-2 1 0</inkml:trace>
  <inkml:trace contextRef="#ctx0" brushRef="#br0" timeOffset="112440">6399 10174 13081,'-8'-5'1260,"2"0"-1097,6 5-12,0 0-3428,80-5 2781,-56 3 1,0 0 495,3 0 0,3-1 0,2 0 0,0 1-362,4-2 1,1 0 0,1-1 0,-2 2 311,-4 0 0,-1 0 0,1 0 1,0 0-297,-2 1 0,2-1 0,0 0 1,-1 0-1,-1 1-558,11-1 0,-2 1 1,-4 1-241,-8 0 0,-2-1 901,3 1 0,-3 0 0,-9 0 0,-8 1 0</inkml:trace>
  <inkml:trace contextRef="#ctx0" brushRef="#br0" timeOffset="112611">6549 10243 14689,'-18'4'607,"4"0"-856,14-4 694,0 0-302,60 3-1236,-30-5 1,2 0 0,2-1 930,-4 2 0,2 0 1,1 0-1,0 0 287,3-2 0,0-1 0,0 0 0,-1 0-125,2 0 0,-2 0 0,5 0-469,-9 1 1,2 0 0,3-1 0,1 1 0,-1 0 0,-1-1 0,-4 1 170,4-1 0,-3 1 0,-1-1 0,3 1 0,3-1 0,3 1 0,1-1 0,-4 1 1,-9 0-1,8-3 0</inkml:trace>
  <inkml:trace contextRef="#ctx0" brushRef="#br0" timeOffset="121259">4553 10188 12680,'36'2'380,"-1"1"0,-10-2 1,1 0-270,7 0 0,6 1 0,-3-1-1204,-8-1 1,-2 0 0,2 0 527,3-1 0,2 1 1,0-1 593,0 0 1,1 0 0,5-1 3,-10 1 1,2-1 0,3 0-1,2 1 1,1-1 0,0 0-1,-1 0 1,-1 0-210,2 0 0,0 1 1,-1-1-1,1 0 1,-1 1-1,2-1 1,1 0 168,-4 1 0,1-1 0,2 0 0,-1 1 0,1-1 1,0 0-1,-1 1 0,-1-1 0,-1 1-81,3-1 1,0 1-1,-2 0 1,0-1-1,0 1 1,-1 0 0,1 0 19,0 0 0,1 0 0,-1 0 0,0 0 0,0 0 0,-1 0 0,-1 0-251,4 0 1,-2 0 0,0 0 0,0 0 0,2 0 209,-1 0 1,1 0 0,0 0 0,1 0-1,0 0 1,0 0-439,0 0 1,1 0 0,0 0 0,-1 0 0,-1 1 0,-4-1 381,0 0 1,-3 0-1,0 0 1,1 0 0,8 0-1,3 0 1,-3 0-1,-10 1 1,-2-1 0</inkml:trace>
  <inkml:trace contextRef="#ctx0" brushRef="#br0" timeOffset="122733">4471 11528 13372,'34'0'274,"1"1"1,-1-1 0,0 0 0,1 0-1,-1 0 1,1 0 0,0 1 0,-1-1 0,0 0-1,-2 0-1094,5 0 1,-1 0 0,-1-1 0,-1 1 315,-2-1 1,0 1 0,0-1 0,0 0 266,-1 0 1,1-1-1,0 1 1,1-1 257,2 1 1,0-1 0,2 0 0,4 1-76,-10-1 0,3 0 1,1 0-1,2 1 1,1-1-1,-1 0 1,-1 0-1,-1 0 31,0 1 0,-1-1 0,0 1 1,-1 0-1,1 0 0,0-1 1,1 1-114,0 0 0,1-1 1,1 1-1,0-1 1,-1 1-1,1-1 1,-2 1-1,0 0 68,5 0 0,-1 0 1,0 1-1,-1-1 1,-3 1-1,-2 0 30,6-1 1,-4 1 0,0 0-61,-3 0 1,0 0 0,-1 0 0,-1 0-210,-1 0 1,-2 1 0,-2-1-599,13 2 1635,-6 0-2085,-47-1-347,-19 1 1702,-4-1 0,-1 0 0,4-1 0,7 1 0,-1 0 0</inkml:trace>
  <inkml:trace contextRef="#ctx0" brushRef="#br0" timeOffset="122960">5209 11637 5863,'-37'8'1092,"-1"-1"0,19-3 0,-2 0 0,-8 3 0,-4 0 0,4 0-2925,-6 3 2222,6-1 1137,18 0-577,37-2-668,-8-3 1,3-2-710,12 1 0,4-2 592,-10 0 0,1-1 1,1 0-842,0 1 0,1-2 0,2 1 730,-5-1 0,0 1 1,2-1-1,5-1-66,-5 1 0,4-1 0,3 0 1,2 0-1,1-1 0,0 1 1,-1 0-1,-3-1 0,-2 1-246,6 0 0,-3 0 0,-1-1 0,0 1 0,5 0 222,-6-1 0,3 1 0,2-1 0,2 1 0,-1-1 0,0 0 0,-2 1 0,-2-1 0,-5 1-291,8 0 0,-5 0 0,-2 0 0,3 0-229,-1-1 1,3 1 0,-1 0 0,0 0 0,-3 0-264,-1 0 1,-2 0 0,-1 0 0,2 0 800,8-1 1,3 0 0,-3-1 0,-6 2 0,-7 0-1,-3 0 1,-1-1 0,1 1 0</inkml:trace>
  <inkml:trace contextRef="#ctx0" brushRef="#br0" timeOffset="123713">8149 11432 12641,'10'4'1031,"-2"0"-697,27-10-3611,-4 2 3208,-3 1 1,10-1-1,4 1 1,1-1-1,-6 2-170,-6 0 1,-4 0-1,1 1 1,3 0 238,2-1 0,4 0 0,1 0 0,1 0 0,-2 1 0,-4 0 10,2 0 1,-4 2 0,0-1-1,0 1-26,0-1 1,0 1 0,0-1 0,0 1-23,-1 0 1,-1 0 0,1 0 0,2 1-619,3-1 1,3 1-1,1 1 1,-1-1 0,-3 0 618,-2 1 0,-1 0 1,-2 0-1,1-1 1,3 1-1,1-1 1,-2 0-1,-6 0 1,-4 1-1,0 0 1</inkml:trace>
  <inkml:trace contextRef="#ctx0" brushRef="#br0" timeOffset="123912">8477 11596 13193,'34'3'123,"0"0"1,0 0-1,1 0 1,-1 0-1,0 0 1,0 0-1,1 0 1,-2 0-1,0 1 1,-1-2-1,3 0-670,1-1 1,3 0 0,0-1 0,0-1 0,-2 1 0,-2-1-86,2 1 0,-3-1 0,-1 0 0,2-1 397,-5 1 0,0 0 0,0 0 1,2-1-1,4 0 235,-3 1 0,5-1 0,2 0 0,2 0 0,0 0 0,0 0 0,-2 0 0,-4 0 0,-4 1 0,6-1 0,-7 0 0,0 1 0,5-1 0,1 0 0,0 1 0,0-1 0,0 0 0,0 0 0,0 0 0,1 1 0</inkml:trace>
  <inkml:trace contextRef="#ctx0" brushRef="#br0" timeOffset="126599">4649 11829 8352,'-1'-10'2632,"0"2"-2540,1 8-56,-18-34-3313,10 15 2819,-4-5 0,1-1 649,2-4-14,1 5 1,-1-5 31,0-2 0,-1-3 0,0 1-194,2 5 0,0 1 0,0-1-402,-3-8 0,0-2 0,1 4 423,1 2 1,0 1-11,0 1 1,-1-1-58,1 1 1,-1-1 256,-1-2 0,-2-3 0,2 2-145,1 5 0,0 2 1,1-1 97,-3-5 0,0-1 1,1 3-59,0-2 1,1 4 266,1 1 0,2 3 679,-3-12-815,4 7 0,2 1 103,4 1 2446,4-3-2661,3 18-95,3 7 291,1 0-582,24-7 228,-16 7 0,2 0 492,5-2 1,2-1-402,-3 3 1,2 0 0,-1 1-1536,2 0 0,1-1 1482,-3 2 1,1-2 0,3 1 2,4 0 0,4 0 0,0 0 0,-2 1-559,-3 0 0,-1 0 1,3-1 515,-3 2 1,3-1 0,3 1 0,0-1 0,-1 1 0,-5 0-514,8 0 1,-4 1 0,1 0 530,1 0 0,1 0 0,1 1 0,-3-1-10,2 1 1,-1 1 0,-1-1-72,-8 1 0,-1 0 0,1-1 0,4 1 66,-3 0 1,3-1-1,1 1 1,2 0 0,1-1-1,-2 1 1,0-1 4,1 0 1,-1 1 0,0-1 0,0 0 0,1 0 0,1 0 10,-1 0 0,1 0 0,1 0 0,0 0 1,0 0-1,-2 0 0,-1 0 21,4 0 0,-2-1 0,-1 1 0,0 0 1,-1-1-48,-1 1 1,0 0 0,-1-1-1,0 1 1,-2 0-45,-1 0 0,-2 1 1,0-1-1,4 0-32,-2 1 1,4-1 0,2 1 0,-1-1 0,-2 1 0,-3 0-160,7-1 1,-5 2 0,2-1 207,-4 0 0,1 0 0,-1 1 0,-4-1 30,2 0 1,-3 1 93,6 0 19,-12 0 914,2 0-779,-14-1 1630,-2 0-1764,-4 0 1529,-1 0-1877,2 4 3534,3 6-3165,1 3-111,2 7 1,-3-2 0,0 2 61,3 16-58,-4-4 1,0 6 0,-2 2-825,-1-7 1,0 0 0,-2 2 0,1-1 779,1-1 0,-1 0 0,0 0 0,-1 1-223,0 1 1,-1 1-1,-1-2 1,1-3 235,-2 5 1,-1-2 3,0-2 1,-1 2 6,0-1 0,-1 2 0,0-1 17,-2 3 1,0 1-610,2-9 1,0 1 0,0-4 633,0-2 1,0-3-1139,-5 7 1280,3-9 1700,-12 5-1330,-9-10-485,-1-1 125,2-7 0,0-1-129,10-2 0,-1-2-37,-8 2 1,-5-1 36,4-1 0,-4 0 0,-1-1 0,2 1-49,1 0 0,2-1 0,-3 1 31,2-1 0,-2 0 1,-2 1-1,1-1 1,3 0-30,-6 1 1,2-1 0,0 0 40,-4 1 0,1-1 0,-2 1-43,9-1 1,0 1 0,0 0 0,-1-1-2,0 1 0,1 0 1,-2 0-1,-4 0-252,3 1 0,-3 0 0,-2 0 1,-1 1-1,-1-1 0,1 1 1,2-1 123,3 1 1,1-1-1,1 0 1,-1 1 0,1-1-1,-2 1 1,-2-1-130,1 1 0,-2 0 0,-1 0 1,-1-1-1,0 1 0,0 0 1,1 0-1,2 0 0,2 0-47,-3-1 0,2 1 0,1 0 1,1-1-1,1 1 0,0-1-335,-4 0 0,0 1 1,1-1-1,2 0 0,3-1 221,-2 1 0,2-2 1,1 1 418,-3-1 0,0 0 0,4 0 0,7 0 0,1-1 0,0 1 0,-1-1 0</inkml:trace>
  <inkml:trace contextRef="#ctx0" brushRef="#br0" timeOffset="127813">5346 12650 16397,'2'28'-195,"0"0"0,0 1 1,1 11-1,1-4-670,2-15 0,1-1 789,-1-1 0,2-1-55,7 15 125,-1-5-27,0-6 758,6-4-414,-5-13-168,3-6-90,-5-14-53,-3-8-98,2-6 153,-2-5-318,-2 0 0,-1-1 236,-3 13 1,-1-1-351,1-3 0,1-2 1,-2 4 294,1-6-93,-1-7-301,-2 23-2801,0 2 2784,1 15 0,-2-3 1,2 5-1</inkml:trace>
  <inkml:trace contextRef="#ctx0" brushRef="#br0" timeOffset="128161">5797 12663 4922,'5'4'3276,"-2"-1"0,-3-3-2312,-40 20-651,24-7 1,0 1-335,-13 6 0,2 1-430,11-5 0,3 1 300,0 5 809,9-8-1112,3-2 29,1-1 272,13 1-1276,12-12 911,0-1-97,6-13 170,-16-2 1775,0-1-1030,5-15 428,-7 13-263,0-4 5,-9 17 219,-3 6-474,-1 3 91,1 18-460,2 4-90,1 6-120,2-7-1934,5-7 693,0-6 1605,3-1 0,-8-7 0,-2-2 0</inkml:trace>
  <inkml:trace contextRef="#ctx0" brushRef="#br0" timeOffset="128362">6098 12649 13366,'-3'-2'1449,"0"1"-1160,-13 15 1,-4 7-290,8-4-72,-8 4 1,2 2-357,15-1-451,15 0 473,-10-4-116,24-3-239,-17-13-337,13 0 1098,-1-9 0,-1-1 0,-5 4 0,17-10 0</inkml:trace>
  <inkml:trace contextRef="#ctx0" brushRef="#br0" timeOffset="128562">6344 12609 6246,'-3'6'3276,"0"0"-1638,-14 8 0,-2 1 1426,7-3-3105,-8 6 1,2 0-84,16-7-150,1-1-406,12 5-334,9-5 616,2 0-162,-1-7-154,-2-5-230,-8-1-240,10-3 364,5-9 1,-15 9 0,6-6 0</inkml:trace>
  <inkml:trace contextRef="#ctx0" brushRef="#br0" timeOffset="128729">6549 12595 11037,'5'7'3276,"-1"-2"-2720,-4 14 0,-2 3-618,1-4-527,1 12 0,2 1-1198,2-12-1490,2 3 0,-2-15 0,-3-5 2970,0-2 0,-1 0 1</inkml:trace>
  <inkml:trace contextRef="#ctx0" brushRef="#br0" timeOffset="128881">6440 12376 13597,'1'4'-841,"0"0"-929,-1-4 1770,32 36 0,-24-26 0,8 8 0,0 0 0</inkml:trace>
  <inkml:trace contextRef="#ctx0" brushRef="#br0" timeOffset="129413">6672 12677 0,'8'5'2414,"-3"-1"862,-5-4-1996,0 0 367,6 22-1647,-10-20 632,18 6-640,-15-24-106,11-7 1,4-3 22,-2 2 0,0 1 1625,0-1 0,1 1-1625,3 1 0,0 4 35,-1 9-6,13 9-52,-10 29-496,0-3 611,-12-6 0,-2 0-1,-2 3-36,0-2-692,3 8-126,5-7 725,0-1 202,6-10 355,-6-9 163,5-1 798,6-1-1115,2-6-268,14 0-223,-3-7 245,-15 7 0,-1-1-1147,15-8 1166,0-2 50,-8-1 1,-2-2-48,-10 1 1,-1-1 79,2 0 0,-5 1 1702,-28-12-1370,-5 23 91,-6 7 0,-2 5-158,6 7 0,2 3-360,-2-4 0,1 3-55,2 10 1,6 2 462,10-5-591,9 16 40,13-22 0,4-3-64,-2-1 0,2 0-1069,6 0 1,0-1 719,11-2 143,-17-4 0,1-2-1261,18 2 1,1-3 1091,-8 0 1,-1-2 0,2 3 0,-2-2 0,-2-2 0</inkml:trace>
  <inkml:trace contextRef="#ctx0" brushRef="#br0" timeOffset="129613">7629 12663 16019,'8'4'677,"-2"-2"-2316,11-1 1,4-2-664,6 2 2191,2-1 1,3 0-821,-3 0 1,-1 0 304,-8 0 0,2 0 735,16 0 1,-1-1-1,-13 1 1,12-1 0</inkml:trace>
  <inkml:trace contextRef="#ctx0" brushRef="#br0" timeOffset="130814">8422 12267 0,'5'-2'3276,"-1"0"0,-4 2 0,-19 64-1913,14-40 0,0 2-1940,-1 2 0,-3 3 0,3-3 574,3 0 1,1-3-7,1-2 1,1-1 1008,-1 9-1111,1-8 0,0-1-407,1-3 1902,0 0-1606,0-15-214,1-3 231,-1-2 3481,10-14-3261,6-6-104,4-5-1,2 1-89,-4 5 117,4 8-64,8 2 378,0 33-64,-10-8 134,-8 21-3,-14-18 577,-18 11-739,-4-8-1653,8-8 1,-2-2 1081,-11 0-74,7-8-2789,3-3 101,0-4 2774,1-8 1,8 6 0,1-5-1</inkml:trace>
  <inkml:trace contextRef="#ctx0" brushRef="#br0" timeOffset="130962">8614 12554 12389,'8'3'2680,"-2"0"-2586,-2 17 0,-1 5-3371,3 5 1638,-1-1 1,0-1 260,3-1 1345,-3-14 33,1-1 0,-3-6 0,0-2 0</inkml:trace>
  <inkml:trace contextRef="#ctx0" brushRef="#br0" timeOffset="131115">8682 12308 12786,'4'0'2233,"-1"0"-3939,-3 0 1706,39 6 0,-29-4 0,9 1 0,1 0 0</inkml:trace>
  <inkml:trace contextRef="#ctx0" brushRef="#br0" timeOffset="131264">8955 12362 10894,'0'21'1092,"-1"0"0,-1 8 0,0 1-325,-2 1 1,-1 2-1736,2-7 0,1 2 1,1-4 494,3 11 559,-1-14 1,0 0-3364,7 16 2607,-5-15 1,2 1 0,-4-18 0</inkml:trace>
  <inkml:trace contextRef="#ctx0" brushRef="#br0" timeOffset="131464">8791 12554 12283,'-3'-2'1543,"0"0"-1565,3 2 22,43 1-20,-19-1-277,5 1 0,1-1-36,0 0-74,-1-1-618,-10 0 0,0 0 1025,3-1 0,-1 1 0,8-2 0,-5 1 0</inkml:trace>
  <inkml:trace contextRef="#ctx0" brushRef="#br0" timeOffset="132148">9243 12554 10222,'-5'-4'3276,"1"1"-2253,4 3-1793,-36 39-130,27-22 750,-10 6 0,6 1-233,28-2-821,18-4 448,-11-11 0,0-2 628,-2-1 1,-1-4-79,2-5 0,-3-3-149,-2-5 10,8-16 3014,-14 11-1563,1-2 449,-9 13 60,-2 7-806,-5 6-901,-5 11-51,1-2-61,0 7-250,7-10-22,5 0-1832,27 5 771,2-10 1246,-9-2 0,0-2-28,12-7 319,-2-8-54,-10 2-265,4-8 1568,-19-3-840,-5 3-264,-9-2 37,-5 10-109,-8 4 0,-2 1-1185,-12 0-39,11 2 0,2 0 311,-4 5-154,16-1-185,2 1 1179,2 0 0,2-1 0,1 0 0</inkml:trace>
  <inkml:trace contextRef="#ctx0" brushRef="#br0" timeOffset="132513">9653 12636 5879,'8'8'3159,"-1"-2"-2739,-7-6 36,0 0-1367,21 17 1656,-15-12-17,15 14 871,-21-17-907,0 2 195,0 12-887,1-4-106,-1 16-62,0-14-1042,2 9 283,-1-11-2350,7 2 2721,0-16 1,-1 4-1,-3-8 1</inkml:trace>
  <inkml:trace contextRef="#ctx0" brushRef="#br0" timeOffset="132670">9666 12362 14039,'6'6'36,"-1"-2"-583,8 11 1,-1 1 0,-5-9 0,5 8 0,1 0 0</inkml:trace>
  <inkml:trace contextRef="#ctx0" brushRef="#br0" timeOffset="132963">9830 12704 7962,'1'5'3276,"0"-1"-662,-1-4-2732,2 2 45,7-12 62,18-15-1285,-8 9 1,1-1 1509,-2 1 0,0 1 125,1 4 0,-1 3-127,-3 4 91,15 20-393,-15 2-319,7 10-212,-12-5-1502,-5-4-610,-2-6 2166,-1 0 0,-1-10 0,-1-1 0</inkml:trace>
  <inkml:trace contextRef="#ctx0" brushRef="#br0" timeOffset="133949">4608 14619 11754,'6'3'1666,"-1"-1"-1324,-5-2 1349,80 23-3097,-60-19 1,1 1 1526,7 1 1,6 3 0,3-1 0,-1-1-36,-1-1 0,0-1 0,1-1 1,0 1-128,2-1 0,0-1 1,0 1-1,0-1-611,0 1 1,1 1 0,-2-1 0,-1-1 597,1-1 1,-2-2 0,-3-1-70,-5-1 0,-3-3 457,1 0 1,2-3-373,0-4 1,4-4 0,1-1 0,-3 0 34,0-1 1,-2 0-1,1-1-461,0 0 0,1-1 1,-1-1-1,-2 2 458,-2 0 1,-3 2 0,-2-1 5,-2-2 0,-1 1 237,1 0 0,3-2-244,0-2 0,5-3 0,1-2 0,-3 2 7,0-1 0,-2 2 0,3-2 0,1 0 0,2-2 0,1 0 0,-3 3-1,-2 3 0,-2 1 1,-1 2 0,3-2 0,-1 2 37,0 0 1,1 0 41,2 1 0,3-2 1,1 3 5,-2 3 0,1 1 0,0 0 198,0-1 0,1 0 0,-1 3-220,7 0 0,-1 5 91,-6 5 0,-2 3-101,-4 0 0,0 2 43,10 4 0,5 3 1,-2 2-541,-6 0 0,-2 2 1,2 0 459,5 2 1,2 0 0,-2 2 246,-5-2 1,-1 0-1,0 2-251,3 0 0,-1 1 1,3 3-233,-9-5 0,2 2 0,1 1 0,0 0 0,0 1 0,-1-2 218,3 3 0,-1-1 1,0 0-1,0 0 1,0 1-69,-2-2 0,1 1 0,0 0 0,-1 0 1,-1-1-1,-2-1 58,8 6 1,-3-1 0,0-2 291,0 0 0,1-1 0,1-1-348,-2-3 0,2 0 0,2-1 0,1 0 49,0-2 1,2-1-1,1 0 1,0 0 0,-2-1-240,-1 0 1,-1 0 0,0-1-1,0-1 65,3-2 1,2-2 0,-2-1-1,-6 0-639,-1-2 1,-4-1-445,4 0 0,-1-1-363,-6 0 1,-2 0 2008,16-1 1,-19 0 0,-2 0 0</inkml:trace>
  <inkml:trace contextRef="#ctx0" brushRef="#br0" timeOffset="137665">4621 14632 5838,'-4'-4'3276,"0"0"-1539,4 4-1328,12-1-252,-1 0 50,7 0 14,-5 1-173,3-1-75,9 4-29,13 5 56,-4-1-3029,1 4 3029,-11-4-56,2 0 53,2-2 1,3 0 2,-11-2 0,1-1-448,6 1 0,4 0 0,-3-1 443,-4 0 1,-1-1-18,10 0 0,-1 1 17,-9-1 1,3 0-165,0-1 0,5 1 0,4-1 0,-1 0 1,-1 0 166,4 0 1,0-1-1,0 0 1,1 1-314,-2-1 1,3 1-1,-1 0 1,0-1-1,-3 0 315,-1 0 0,-2 0 0,-1 0 0,-3-1-38,9 0 0,-1-1 89,-8 1 0,1 0 0,2-1-203,4-1 0,2-1 0,1 0 0,-3 0 97,0 0 0,-3 0 0,2-1-31,-3 1 0,1-2 0,0 0 0,-6 1-24,0-3 1,-4 0-238,0 0 1,1-2 344,-2 1 1,1-2 180,1-2 0,1-2 1,0-1 133,5-3 1,0-2-233,-6 5 0,0 0 1,-1 0 112,1-2 1,-2 1-155,1 0 1,0-1-9,-5 5 1,0-1-47,6-5 1,4-2 0,-1 0-12,-1 4 0,1 0 0,-1 0 24,0-1 0,0 1 0,0 0 555,-1 3 1,0 0 0,0 2-428,4 0 1,2 2-29,1 2 1,6 0-1,0 0 1,-4 1-143,-4 1 0,-3 0 0,2 1 43,6-1 0,3 0 0,-1 1 0,-7 2 53,-5 3 0,-3 0-50,1 1 0,2 0 672,4 3 1,4 1 0,0 2-636,2 1 0,2 1 0,-1 0-252,0 0 0,0 1 0,1 0 308,-6 1 1,0 1 0,0 0 0,-4-1-20,1 1 0,0 1-52,-3 0 0,2 1 1,2 2-1,-2 0-690,4 3 1,-1 1 0,0 0 573,0-1 0,1 1 0,-2-1 248,-1 0 0,-1 0 0,-3-1-388,-3-3 0,-1-1-1057,8 4 1,1 1 80,-2-1 0,0-1 294,-1-1 1,-2-1 1036,-1-1 1,-3-3 0,-7-4 0,-2-1 0</inkml:trace>
  <inkml:trace contextRef="#ctx0" brushRef="#br0" timeOffset="139216">6700 13251 8290,'2'5'341,"22"0"1,8-2-201,-12-3 1,2 1-1235,6 0 1,4 0 0,0 0 992,-5-1 0,-1 0 1,7 0 246,-6-1 1,5 0 0,2 0-1,3 0 1,2-1 0,0 1 0,-1-1-1,0 1-298,-2 0 0,0 0 0,1 0 0,0 0 0,0 1 0,0-1 0,1 0 1,0 0-1,0 0 151,-2 0 0,1 0 0,1 0 0,0-1 0,-1 1 0,1 0 0,0 0 0,-1 0 0,-1 0 0,0 0-84,1 0 0,0 0 1,0 0-1,-1 1 1,0-1-1,-1 1 0,-1 0 1,-2 0-1,-2 0 53,6 0 0,-4 1 1,-1 0-1,-1 0 0,1 1-230,6-1 1,-1 1-1,1 0 1,1 1-287,-4 0 1,2 1 0,0 0 0,1 0 0,-2 1 0,-3-1 518,2 1 0,-4 0 0,0 0 1,0 0-1,6 0 0,2 1 1,-3-1-1,-7 0 0,4 4 1</inkml:trace>
  <inkml:trace contextRef="#ctx0" brushRef="#br0" timeOffset="139466">9065 13347 3069,'-4'-5'3276,"1"1"-1981,-25 2 0,-9 1-800,0 0-460,2 0 0,-7 0 0,4 1 36,9 1 0,0 1-72,-3 1 1,-5 0-1,-3 1 1,0 0-101,6 1 0,-2 0 0,0 0 1,0 0-1,0 0 88,1 0 1,0 0 0,-1 0 0,1-1 0,-1 1-61,-2 1 0,-1 0 1,0-1-1,2 1 0,2-1 14,-4 0 1,4 0-1,-1 0 92,1 0 1,-1 1-1,-4-1-107,9-1 0,-2 0 1,-2 1-1,-2-1 1,1 0-1,0 0-52,0 0 1,-1 0-1,0-1 1,0 0-1,0 1 1,0-1 120,1 1 0,-1 0 1,0-1-1,1 1 1,-1-1-1,1 0 15,0 0 0,-1 0 1,0-1-1,1 0 1,1 0-1,3 0-33,-5-1 0,3 1 0,1-1 0,2 0 196,-2 1 0,2-1 0,1 0-763,-12 0 0,17 0 2348,38-2-2046,24-2-532,-6 0 1,8-1 0,2 0 0,-2 0 598,-7 1 0,0 0 1,-1-1-1,1 1 1,5-1-1,2 0 0,-1 0 1,-5 1-1,4-1 1,-1-1-1</inkml:trace>
  <inkml:trace contextRef="#ctx0" brushRef="#br0" timeOffset="140168">7766 11952 12311,'-6'-6'527,"20"-5"1,12 0-489,0 5 1,4 3 0,6-1-509,-8 0 1,3 0 0,3-1 0,2 0 0,2 1 0,0 0 0,0 1 288,-3 0 0,2 1 1,1 1-1,1 0 1,1 0-1,-1 0 1,0 0-1,0 1 1,-1-1 33,1 0 0,0 0 0,0 0 0,-1 0 0,0 0 0,1 0 0,-1 1 1,0 0 138,-2 0 0,0 0 0,0 0 0,0 1 0,0-1 0,0 1 1,-2 0-1,-2 0 0,-2 0-146,6 0 0,-2 1 0,-3-1 0,0 1 1,1 0 86,6 0 1,0 0 0,0 1 0,2-1-311,-5 1 0,3 0 0,2-1 0,-2 1 0,-5 0 0,-5 0-146,-1 2 0,-4 0 634,9-1 0,1 1 0,-18-2 154,-33-2 1,-22-1 0,1-1 14,8 0 0,0 0 0,-5-1 82,7 1 0,-4-2 1,-4 1-1,-1-1 1,-1 0-1,0 0 1,2 0-1,2 0-198,-3 0 1,3 0 0,0 0 0,0 0-1,-1 0 1,-2 0-116,2 0 1,-3-1 0,-1 1 0,-1 0 0,1-1 0,1 1-1,2-1 1,3 1 21,-2 0 0,1-1 1,2 1-1,3 0 0,1-1-95,-5 1 1,3-1 0,0 0 331,-2 0 1,0 0 0,3-2 335,0-1 1,13-1-812,38-6 1,17 0 139,-10 5 0,1 2 0,5-1-2,-5 3 1,3-1-1,2 0 1,2 1-1,-1-1 1,-2 1-7,1-1 1,-1 1 0,0-1 0,2 1 0,7-1-177,-13 2 1,3 0 0,3 0 0,1 0 0,2 0 0,2 0 0,0-1-1,1 1 1,1 0 0,0 0 0,-1 0 0,-1 1 0,0 0 0,-2 0-44,-1 0 1,0 1 0,0 0 0,0 0 0,-1 0 0,0 1 0,1-1 0,-1 1 0,1 0 0,0-1 0,0 1 0,1-1 0,1 0 134,-4 1 1,2-1 0,0-1 0,2 1 0,-1 0 0,1-1 0,0 1 0,0 0 0,0-1 0,-1 1 0,0 0 0,-1 0 0,-1 0 0,-2 1 0,0 0 0,-3 0 0,13 0 0,0 1 0,-2 0 0,-2 0 0,-2 1 0,-3 0 0,-3 0 0,-3 0 0,1 1 0,0 0 0,-1 0 0</inkml:trace>
  <inkml:trace contextRef="#ctx0" brushRef="#br0" timeOffset="140672">11239 12226 14098,'-10'7'388,"-5"4"1,-8 6-1,-7 5 1,-3 2-1,-2 2 1,1-1-1,2-1 1,6-4-1209,-2 1 1,5-3 0,-1 1 0,-4 3 608,5-4 1,-4 2 0,-1 1-1,-3 2 1,0 1 0,-1-1-1,2 0 1,1-1 0,2-1-1,4-3 176,-8 6 0,5-3 1,0 0-1,-1 1 35,3-2 0,-2 0 0,0 0 0,0 1 0,-1 0 0,0 1-151,2-1 0,-1 0 0,0 0 1,0 0-1,0 1 0,-1 1 1,0-1-260,1 0 0,-1 0 1,0 1-1,0 0 1,0-1-1,1 1 0,0-2 1,0 0 135,-1 1 1,-1 0 0,2-1 0,0-1 0,1 0 0,1-1 0,-3 4 0,1 1 0,3-3 0,4-7 0,-4-3 0</inkml:trace>
  <inkml:trace contextRef="#ctx0" brushRef="#br0" timeOffset="140916">8819 12335 16050,'18'16'117,"-1"-1"1,0-1 0,3 0-2,-1 0 1,4 2-1,3 2 1,3 0 0,3 1-398,-6-4 0,2-1 1,2 2-1,2 0 0,1 1 1,2-1-1,-1 1 1,2 0-1,-2-1 0,1 1 1,-2-1 272,-1-1 1,0 1 0,1-1 0,-1 0 0,0 0 0,0 1 0,1-1 0,0 0 0,0 1 0,1-1-1,0 1-72,0 0 1,0-1-1,1 2 1,1-1-1,0 0 1,1 1 0,-1-1-1,0 1 1,0-1-1,0 0 1,-2-1-1,0 0 1,-1-1-17,5 2 1,0 0 0,-1-1 0,-1 0 0,0-1 0,-1 1 0,0-2-1,-2 1 1,0-1-154,1 1 1,-1-1-1,-2-1 1,1 1-1,-2-1 1,1 0 0,0 1-299,4 1 1,-1 0 0,0 0 0,0 0 0,0 1 0,2-1 472,-4-1 0,1 1 0,1 0 1,1 0-1,-1-1 0,-1 1 0,-3-2 1,-2 0-1,5 1 0,-4 0 0,-2-1 1,3 0-1,5 3 0,1-1 0,-1 1 1,1-1-1</inkml:trace>
  <inkml:trace contextRef="#ctx0" brushRef="#br0" timeOffset="148318">5483 13662 13535,'3'7'-61,"-1"-2"-21,-2-5 82,0 0 686,238-58-1779,-199 49 1,-5 2 0,7-1 1025,-12 2 0,4-1 0,5-1 0,2-1 0,1 0 0,0 0 1,0 1-1,-3 0 0,-3 1 0,-4 2-66,8-2 1,-6 3 0,-1 0 0,6 0-278,-6 1 0,5-1 1,2 1-1,1-1 1,0 1-1,-1-1 0,-3 2 1,-3-1-411,4 1 1,-4-1 0,0 2 0,2-1 541,2 0 1,3 0 0,2 0 0,-1 1 0,-5 0-1,-7 0 1,-1 1 0,-5 0 0,1 0 0,1 0 0</inkml:trace>
  <inkml:trace contextRef="#ctx0" brushRef="#br0" timeOffset="148537">8040 13634 16971,'23'0'-9,"0"1"1,-4-2-1,4 1 110,7-2 1,8-1 0,1 0-1,-2 1-1194,0-1 1,-1 1 0,3 0 843,-8 0 0,2 0 1,1 0-1,0 1 1,0-1 251,2 1 0,-1 0 0,1 0 0,4 1-25,-9-1 0,3 1 1,2 0-1,1 0 1,1 0-1,-1 0 0,-2 0 1,-2 0-171,7 1 1,-3-1-1,0 1 1,0-1 0,3 1 132,-7-1 0,3 1 0,2-1 0,0 1 1,0-1-1,-2 1 0,-2 0 0,-2 0-462,7 0 1,-3 1 0,-3 0 0,2 0 81,-1-1 1,1 1 0,-1 0 0,0 0-378,-1 0 1,0 0 0,-1 0 0,-1 0-278,7 0 1,-1 1 0,-1-1 988,3 1 1,0-1 0,-5 0 0,-7 0 0,-3 0 0,0-1 0,0 0 0</inkml:trace>
  <inkml:trace contextRef="#ctx0" brushRef="#br0" timeOffset="152606">6139 13046 1809,'8'4'1982,"-2"-2"877,-6-2-2010,0 0 964,4-2-1407,-4 1 784,4-1-734,-4 1 2820,1 1-2824,6 9-449,-1-2 61,12 23-19,-10-11 42,5 14-93,-4 4-819,-3-6 829,-2-9 0,0 0 52,1 12-73,-1 3 0,0 0-999,-1-12 1,0 0 1044,0 1 1,0 2 0,0-1-12,2 8 1,0 0-1225,-1-8 0,0 2 1340,1 8 1,1 0-81,-1-10 1,0 0-486,-1-2 0,1 2 0,0-2 457,0 4 1,0 1-415,1 2 0,-1 3 0,0-2 388,0-4 0,-1-1-134,1 10 0,0-1 134,-2-11 0,1-2 382,-1 1 1,1-1-380,-1-2 0,1 3-23,0 5 1,1 5-1,0-4 0,-1-5 1,0 0 18,0 8 0,2 3 0,-2-6-69,2 3 67,-3-13 1,0-1-1,0 3-39,3 8 45,-3-14 36,2 5 1405,-4-16-1444,1-1 1817,-2-1-1817,-5-1 687,10-1-678,-9 0 2980,11-1-3023,-7 0-1125,0-1-2118,-4-1 343,0 1 2934,-5-2 0,6 2 0,0-2 0</inkml:trace>
  <inkml:trace contextRef="#ctx0" brushRef="#br0" timeOffset="153622">5592 15275 12171,'-1'-5'1860,"0"1"-1608,1 4-216,-18 3 20,12 2-104,-22 15-13,21-7-855,-4 8 790,7-10 220,1-1-372,2-2-30,1 0-36,1 0-2591,14 7-342,-3-7 1013,12 4 1509,-6-9 755,0-2 0,-8-1 0,-3 0 0</inkml:trace>
  <inkml:trace contextRef="#ctx0" brushRef="#br0" timeOffset="153907">5756 15275 9242,'4'11'2313,"0"-3"-1535,-4-8-968,0 0 19,-3 30-11,6-18-241,-1 8 0,3-2-67,5-9-585,10 0-249,4-12 1324,-4-2 56,3-8 162,-14-1 255,-2-1 359,-2 1 61,-3 2 706,-6-5-1473,-1 8-118,-5-4 191,0 9-678,-4 1 435,3 2-474,-7 1-2759,2 5 1539,5-1 1738,-1 5 0,10-6 0,1 1 0</inkml:trace>
  <inkml:trace contextRef="#ctx0" brushRef="#br0" timeOffset="154171">5948 15275 11042,'1'6'1986,"-1"-1"-799,0-5-1310,12 31-229,-4-16 200,7 19-10,-7-25 16,-3-7-314,6-1 368,-5 0 89,5-2-103,-9-6-185,10 0-535,-3-13-1605,12-5 1373,-9 3 201,-6-3 42,3 15-5,-10 1 1,8 5 0,-6 2 0</inkml:trace>
  <inkml:trace contextRef="#ctx0" brushRef="#br0" timeOffset="154322">6139 15248 9250,'4'5'2159,"-1"-1"-1389,-3-4-1260,6 34-227,-4-22-467,4 26-448,-4-30 1632,1 0 0,-2-4 0,0-1 0</inkml:trace>
  <inkml:trace contextRef="#ctx0" brushRef="#br0" timeOffset="154487">6125 15125 11082,'5'2'1523,"-2"0"-4800,-3-2 0,12 7 3197,-6-2 1,6 2 0,-9-4 0</inkml:trace>
  <inkml:trace contextRef="#ctx0" brushRef="#br0" timeOffset="155104">6344 15248 12286,'-5'4'2621,"2"-1"-2470,-3-2-151,3 1-73,-1 1-204,-4 4-123,-5 12 319,4-6-82,-1 6-80,8-9 108,2-4-145,0 5-723,2-4 522,0-2-35,2-1-256,0-4 562,0-2-227,6-8-34,5-17 471,-3 4 118,2-9-28,-9 16 139,-1 1-55,-1 2 106,-1 2 47,0 2 564,-2 0-219,1 5-591,0 0-179,-1 4 188,0 17-90,0-6-6,1 14-84,1-9-10,1-1-264,1-1-252,-1-1-294,1-3-1781,1 1 2691,1-4 0,-1-2 0,-1-4 0</inkml:trace>
  <inkml:trace contextRef="#ctx0" brushRef="#br0" timeOffset="155306">6563 15152 11866,'2'7'2025,"-1"-1"-1919,-2 26-106,-6-13-63,8 8 0,1 1-3190,-7-1 2829,11 6-91,-6-13-2762,1 13 2457,-1-17 1,1 6 0,-1-19 0</inkml:trace>
  <inkml:trace contextRef="#ctx0" brushRef="#br0" timeOffset="155729">6836 15180 12400,'2'6'1104,"-1"-1"-1104,-1-5-50,0 0-3227,-29-2 2465,19 4 904,-22-1 919,28 5-947,-2 2-83,3-2-286,0 5-21,2 3 208,1-3 3394,2 2-3456,1-7-30,1-1-152,0-2 26,0-2-366,7 0 704,-5-3 7,5 1 89,-7-1-34,-1 1 37,-1 1 915,3 7-638,-3 0-89,4 7 190,-4 6-333,-1-3-112,0 14-242,-1-1-207,0-5-299,-1 0-2394,-1-12 1081,2-5 2027,-2 1 0,2-7 0,-1 0 0</inkml:trace>
  <inkml:trace contextRef="#ctx0" brushRef="#br0" timeOffset="157855">7178 15412 12535,'8'0'978,"-1"1"-978,-7-1 495,0 0-246,35 0-193,-11-1-358,2 1 1,4 0 341,-2 0 1,2 0 45,-1-1 1,2 0 0,0-1-87,7 1 0,0-1 3,-8 1 0,0-1 0,-1 0-17,11-1 0,-3 0-1523,-15 1 0,0 0 1534,9 0 0,-2 0-1340,-5 1 1335,-12 1-85,-2 0-2481,-12 0 110,-6 3 2464,-5 3 0,4-2 0,0 2 0</inkml:trace>
  <inkml:trace contextRef="#ctx0" brushRef="#br0" timeOffset="159888">8094 15303 11076,'-3'-2'1305,"-18"32"-1305,14-14-31,-3 5 0,1 0-78,7-3 28,1 0-28,4-1-365,9 5 102,-3-8 226,14 2 79,-8-12 67,2-5 23,-3-3-23,-5-4 72,2-10 203,-4-3-3533,-1-1 3468,-4 1-19,-2 8 189,-4-2-399,-9 2-152,1 2-64,-5 6-675,7 4-2251,-5 2 1517,5 1 1644,-4 4 0,10-4 0,0 2 0</inkml:trace>
  <inkml:trace contextRef="#ctx0" brushRef="#br0" timeOffset="160130">8299 15357 9558,'1'25'1229,"0"0"1,2 12-1690,-4-6 1,-2-1-39,3-5-96,0-4-626,2-17 1018,-1-2 157,2-2 0,-1-3-321,2-10-373,4-11 237,2-2-91,4-3-182,-2 8 775,2 3 0,-6 8 0,-1 3 0</inkml:trace>
  <inkml:trace contextRef="#ctx0" brushRef="#br0" timeOffset="160222">8423 15371 6495,'6'4'1689,"-1"-1"-1535,-5-3 11,0 0-165,4 34-109,-4-13-562,1 2 1,0 0-2093,-3-6 2763,-1-6 0,2-8 0,0-1 0</inkml:trace>
  <inkml:trace contextRef="#ctx0" brushRef="#br0" timeOffset="160424">8586 15138 14487,'1'37'1,"1"-1"0,-1-2 0,-1-4-57,0 1-588,0 7-357,0-11 116,0 6 885,2 2 0,-2-21 0,2 10 0</inkml:trace>
  <inkml:trace contextRef="#ctx0" brushRef="#br0" timeOffset="160606">8750 15412 9897,'1'6'3223,"-1"-1"-3548,0-5-1862,-4 24 328,2-18 308,-3 18 731,3-24 1,1 0 0,0 0 0</inkml:trace>
  <inkml:trace contextRef="#ctx0" brushRef="#br0" timeOffset="160755">8696 15221 10446,'4'3'2559,"-1"-1"-5836,-3-2 0,24 4 0,-13 0 3204,10 4 1,0 1 0,-12-3 0,6 6 0</inkml:trace>
  <inkml:trace contextRef="#ctx0" brushRef="#br0" timeOffset="161006">8832 15344 6935,'6'1'1022,"0"18"0,-1 6-356,-2 1-551,1 1 0,0-1 193,-3-3-272,0-14 57,-1-2 679,1-4-55,-1-3-717,1-6-73,0-7 174,0-4-92,2-3-7,8-10 113,0 7-22,-4-4 41,10 12-126,-16 9 32,12 2-3317,-8 5 3234,-1 3-10,1 4 17,-2 3-17,1 1-575,-2 3-590,0 1-532,0 0 1750,-1 4 0,0-10 0,0 1 0</inkml:trace>
  <inkml:trace contextRef="#ctx0" brushRef="#br0" timeOffset="161325">9065 15426 11765,'7'6'1683,"-2"-1"-2053,-5-5-2907,0 0 2365,38-12 1131,-23-1 409,6 1 1,-3-1-156,-12-3 1677,-11-1-1572,0 11-57,-6-1-225,3 6-153,0 2 11,0 3-19,-2 4 16,0 4 420,-9 22-465,9-12 43,-4 14-76,12-20-73,1-2-84,3-1-23,1-2-61,3-1-859,15 4 192,-6-7-476,11 2 1311,5-8 0,-18-1 0,9 0 0</inkml:trace>
  <inkml:trace contextRef="#ctx0" brushRef="#br0" timeOffset="161490">9448 15644 6677,'0'0'0</inkml:trace>
  <inkml:trace contextRef="#ctx0" brushRef="#br0" timeOffset="163005">8340 15412 6126,'-2'-7'-11,"1"2"1954,1 5-1759,0 0 88,13-1-3549,-8 0 2793,9 0 1337,-11 0-853,0 1-8,-2 0 8,0 0 45,1 0 1912,-1 0 1319,-1 3-3031,0-1-581,-4 6-2941,-2 5 3026,1-3 1,1 0 0,2-8 0</inkml:trace>
  <inkml:trace contextRef="#ctx0" brushRef="#br0" timeOffset="165122">7998 16055 8072,'5'4'3276,"-2"-1"-1192,-3-3-1617,-3 9-349,1-2-29,-3 8-89,2-4-361,-7 9 235,6-8 11,-4 4-23,17-10-114,-4-1-28,8-1-109,-4 0-8,1-3-866,7-5 742,2-1-98,-1-6 174,-4 0 353,-8-6 47,-2 5 39,-3-5 608,-4 1-448,0 6-154,-2-3 0,0 10 90,1 1 30,0 1 6,2 1-70,1-1 25,5 1-293,-1 0 212,6-1 246,5-4-246,-1 1-73,7-4-3204,16 0 1877,-18 4 990,4 1 0,-2 2-612,-6 0 1022,8 2 0,-14-1 0,-3 1 0</inkml:trace>
  <inkml:trace contextRef="#ctx0" brushRef="#br0" timeOffset="165357">8217 16137 11336,'0'5'1630,"1"-1"-3352,-1-4 1515,35 0-230,-12 0 437,-2 1 0,0 0 62,-5 3 58,-12 3 224,-2 17-344,-1-7-2,0 12-225,-1-12-400,0 0-423,-1-1-26,1-3 256,-1 0 1,0-7 0,1 0 0</inkml:trace>
  <inkml:trace contextRef="#ctx0" brushRef="#br0" timeOffset="165556">8436 15986 10023,'1'5'3276,"-1"-2"-6553,0-3 1730,32 6 727,-19 2 1,20-1 0,-28-1 0</inkml:trace>
  <inkml:trace contextRef="#ctx0" brushRef="#br0" timeOffset="165851">8422 16109 6372,'5'4'3212,"0"0"-3621,-5-4 344,40 3-66,-20 8 168,3-7 1,-1 2 16,-11 9 55,-9-5-17,-2 4-103,0-3-135,0 1-1430,1-3 983,0-4 100,1 0 291,2-4 183,2-3 30,-1 0 745,7-14-199,-6 3-319,2-6-31,-6 4-207,-2 6-84,0-1-235,0 3 319,0-3 0,0 6 0,0-3 0</inkml:trace>
  <inkml:trace contextRef="#ctx0" brushRef="#br0" timeOffset="166325">8737 16055 7249,'2'5'3276,"0"0"-2395,-2-5-973,8 44-237,-4-27 325,1 9 0,0-1 12,-2-14-126,-1-3-28,0-2-55,0-2 10,0-2-173,1-1 362,1-2 2,2-1 27,1-3-593,8-8 566,-1 2 392,1-5-36,18-2-354,-15 7 80,13-2 128,-17 10-101,-9 2 162,-1 3 693,-2 8-690,-2-1-148,1 9-73,-1-6-100,1 7 41,0-6-70,2 6-33,0-8 62,5 7-79,-3-7-56,3 3-518,-3-8 364,0-2-40,0-2-424,3-2 634,-2-3-125,2-2 126,-4-1 165,-1 0 11,-2 0 126,0 0 62,-2 1 496,-15-1-1048,8 2 6,-14 0 347,1 3 0,11 1 0,-8-1 0</inkml:trace>
  <inkml:trace contextRef="#ctx0" brushRef="#br0" timeOffset="166474">9147 16315 4225,'7'0'-3277,"-1"1"3724,-6-1 0,0 0 0,0 0 0</inkml:trace>
  <inkml:trace contextRef="#ctx0" brushRef="#br0" timeOffset="167457">7971 16520 3094,'12'1'-25,"-3"0"201,13-3 1,2 0-1523,1 1 1307,0 1 0,5-1 1,-6 1-1,-3 0 1,9 2-1</inkml:trace>
  <inkml:trace contextRef="#ctx0" brushRef="#br0" timeOffset="167798">8012 16684 2991,'7'3'1349,"-2"0"777,-5-3-2300,0 0-1920,67 2 1629,-44 1 861,17-2 1,-7 3-727,-29 1 1011,6 2-681,-13-1 3276,10 0-1507,-20 11-1495,3-4 18,-11 7-119,8-7 99,-2 1-272,6-5 132,2 0-177,7-4 319,3-2 433,16 1 0,6-3-712,11-6-28,-9 4 1,-1 0-728,2-8-46,-18 6-2157,-1 0 1468,-5 2 1495,-1 0 0,-3 1 0,0 1 0</inkml:trace>
  <inkml:trace contextRef="#ctx0" brushRef="#br0" timeOffset="168007">8135 16957 7204,'4'3'3276,"-1"-1"-2630,-3-2-646,36-1 0,-17 1-1,5-1 0,1 1-5,-4 0 6,-3 1 168,-2 3 143,-2 3 938,-1 12-1039,-6 1-230,0 4-714,-6 0-327,-1-11-960,0 2-169,0-8 1370,0-3 1,0-2 0,0-2 0</inkml:trace>
  <inkml:trace contextRef="#ctx0" brushRef="#br0" timeOffset="168375">8477 16793 7898,'6'-2'3276,"-2"0"-2162,-4 2-943,27-9-3448,-17 6 2292,21-7 1763,-25 9-857,0 0 79,-2 2 45,0 1 252,-3 15-479,0-6-70,-2 13-84,-1-13 3227,-2 1-3527,0-2-137,0-1-1142,-1 0 1540,3-4 257,-1 0 547,3-4 1203,0-1-856,4-1-423,2 1-188,2 0-120,6 3-45,-5-1-3,3 2-381,0 1-335,-4-3-191,2 1-68,-6-3 978,2-2 0,-3 2 0,0-2 0</inkml:trace>
  <inkml:trace contextRef="#ctx0" brushRef="#br0" timeOffset="168658">8723 16780 8343,'2'6'3161,"-1"-1"-3032,-1-5 134,0 0-534,6 36 226,-3-21-83,1 8 1,0-1 46,-2-13 0,0 1 72,-1-6 54,0-2-34,-6 0 9,12-2-20,-11 0 507,20-5-443,-11 1-5,8-5-59,-4 3-101,1 0-25,0-1-655,0 0-742,1 1 1523,2-4 0,-6 5 0,0-1 0</inkml:trace>
  <inkml:trace contextRef="#ctx0" brushRef="#br0" timeOffset="169699">9694 15467 13266,'7'4'261,"-2"0"79,21-5 0,8-2-292,4 0-868,-6 1 1,7-1 0,3 1 0,-4-1-36,-3 1 1,-1 1 0,0-1 676,-3 1 0,2-1 0,-1 1 0,-1-1-790,9 1 0,-2 1 1,-3-1-405,-6 1 0,-1 0 1578,12 1 1,-5 0 0,-10 0 0,-1 1-1</inkml:trace>
  <inkml:trace contextRef="#ctx0" brushRef="#br0" timeOffset="170510">10760 15097 11868,'4'38'989,"-1"-1"-989,-2-11-65,1 0 1,-1 0 58,2 6-130,0 1 1,1-2-372,0-6 272,2 3-222,-2-16 259,-3-8 52,0-2-89,0-2-12,-1-5-63,1-1-208,1-5 288,1 0 96,2-2-60,1 1-545,8-4 585,-5 7 53,5-1 101,-8 8 45,0 2 56,0 1-28,-1 2 28,0 3 81,1 15-180,-3-4 82,0 5 34,-6-7-112,1-7-6,-4 1-2125,-7-2 2125,5-3 0,-3 0 0,8-4 0</inkml:trace>
  <inkml:trace contextRef="#ctx0" brushRef="#br0" timeOffset="170709">11034 15330 9620,'2'5'-98,"-1"0"-176,-1-5 1,0 0 0</inkml:trace>
  <inkml:trace contextRef="#ctx0" brushRef="#br0" timeOffset="170909">11034 15138 10830,'3'0'-591,"0"-1"131,-3 1 1,0 0 0</inkml:trace>
  <inkml:trace contextRef="#ctx0" brushRef="#br0" timeOffset="171077">11211 15111 9032,'5'7'2330,"-1"-2"-2221,-4-5-3195,0 0 2266,17 33 1,-13-25 0,13 25 0</inkml:trace>
  <inkml:trace contextRef="#ctx0" brushRef="#br0" timeOffset="171314">12073 15111 6364,'5'7'1733,"0"-2"-1733,-5-5 0,0 0 0,0 0 0</inkml:trace>
  <inkml:trace contextRef="#ctx0" brushRef="#br0" timeOffset="173211">6385 15932 3946,'2'6'1367,"-1"-1"-4644,-1-5 3236,-81-40 1,61 30 0,-7-3 0,0 0 0,0-1 0</inkml:trace>
  <inkml:trace contextRef="#ctx0" brushRef="#br0" timeOffset="174049">6002 15754 14025,'-23'-15'-659,"0"0"1,0 1 0,-5-5 0,-2-1 262,4 2 0,-5-1 0,0-2 0,2 2 396,-2-3 0,1 1 0,-1-2-633,4 2 0,-1 0 0,-2-2 1,2 0-1,0 1 653,0 0 0,2 1 1,0-1-1,-2-1-37,1 1 1,-1-1-1,0-1 1,-1-1-1,1-1 59,3 3 1,0-2 0,0-1 0,-1-1 0,1 1 0,2 1 0,0 2-372,0-2 1,2 3 0,0 0 0,1-1-1,-3-2 339,1 1 0,-1-2 0,-1 0 0,0-1 0,0-1 0,1 0 0,1 0-23,1-1 1,0 0 0,1 0-1,0-2 1,1 1 0,1-2 0,-1 1-147,3 1 0,0-1 0,0-1 0,1 0 0,-1 0 0,1 0 0,0 0 0,0 1 167,-1 0 0,0 0 0,0 0 0,0 0 0,0 0 1,0 0-1,2-1 0,0-1 4,1-2 1,0-2-1,0-2 1,2 1 0,0 0-1,1 2 1,1 2 0,1 2-2,0-4 0,2 4 0,1 1 0,2-6-52,0 6 1,1-3-1,0-2 1,1-1-1,0-1 1,2 1-1,0 1 1,0 3 73,3-2 0,0 3 0,1 1 0,1-1 0,0 1 1,0-2-23,0 0 1,-1 0-1,0-2 1,1 1 0,0 0-1,1 1 1,1 3-1,3-5 0,0 3 0,2 0 1,0 2-1,0 2 82,5-8 1,0 3 0,1 1-110,1-1 0,1 1 0,1 0-5,-5 8 1,1 1 0,0 0 0,0 0 8,0 1 1,1 1 0,0-1 0,4-1-10,-1 3 0,3-1 0,2-1 1,2-1-1,-1 2 0,-1 0 0,-2 2 7,7-5 1,-2 3 0,1 0 0,2-1 12,-6 4 0,3-1 0,1-1 1,0 0-1,0 2 0,-1 1 1,-2 2 0,4 0 0,-1 2 0,0 2 0,0 0 9,1 0 0,1 1 0,0 1 0,0 0-78,1 1 0,0 1 1,1 0-1,-1 1 86,0 1 1,0 0-1,1 2 1,4 1-27,-9 3 0,4 0 0,1 1 1,1 1-1,1 0 0,0 1 1,-1 0-1,-2 1-6,3 1 1,-2 0-1,0 1 1,0 1 0,0 0-1,1 0 1,1 0 6,-1 0 0,2 0 0,0 0 0,1 0 0,0 1 0,-2 0 0,0 0 0,-2 1-63,3 2 0,-1 1 0,-1 0 0,-1 1 0,-1 0 0,1 1 34,-1 1 1,0 1 0,0 0-1,-1 0 1,-1 0 0,-1 0 36,0-1 0,-3-1 0,1 1 0,-1 0 0,1 1 77,0-1 1,1 1 0,0 1 0,0 0 0,0 1 0,-2 2 23,-2-1 0,1 3 1,-2 0-1,1 2 0,-2-1 1,0-1-1,-2-1-50,5 5 1,-3-1 0,-1 0 0,2 3-30,-2-2 1,2 3 0,0 0 0,-1 1 0,-3-1 0,-3-2 36,1 8 1,-5-2 0,-1 1-60,-3-7 1,-1-1 0,-1 1 0,0 0-1,-1 1 1,-1 0 0,0 1 0,-1-1-1,-1 1 0,0 0 0,-1 0 0,0 0-3,-1 0 1,0-1 0,0 2 0,-2 2-44,-1-3 0,-1 3 0,-1 1 1,0 2-1,-1-1 0,1-2 1,0-2 53,-1 8 0,1-4 1,-1 1-1,-1 2 0,0-2 0,0 3 0,-1 1 0,0 0 0,0-3 0,0-3-6,-2 5 1,0-4 0,0 2 98,0-1 1,-1 3 0,0 0-1,1-2-101,0 0 0,1-1 0,-2 2-6,2-5 0,-2 2 0,1 2 0,0-1 0,3-1-34,3 5 1,3-2 0,0 0 0,0-1 39,-2-5 0,-1-1 0,1-1 0,2 0 135,3 2 1,2 0 0,2-2 0,2-3-151,4-2 0,3-4 1,0-1 14,5 3 0,1-1 8,-2-4 0,1-1 1,4-2 29,5-3 1,4-3-1,2-1 1,-4-1 4,0 0 0,-2-2 0,3 1-11,-4-2 1,4 1-1,0-1 1,0-1-1,-3 0-93,6-2 1,-4-1-1,4-1 95,-5-1 0,3 0 0,1-1 1,-1 0-1,-1 1-23,2-1 0,-2 0 1,1-1-1,1 0-11,-1 0 0,2 0 0,1 0 0,2-1 0,0-1-13,-8 0 1,2 1 0,0-2 0,2 1 0,-1-1-1,0 0 1,0 0 0,-1 1-64,3-1 0,-2-1 0,0 1 0,0 0 1,0 0-1,1 0 0,1-1 66,-1 1 1,2-1 0,-1 0 0,1 1 0,1-1 0,-1 0 0,0 0 0,-1 0-2,0 1 0,0-1 0,0 1 0,0-1 1,0 1-1,-2 0 0,-1 0 0,-3 1 5,5-1 1,-4 1-1,-1 1 1,1 0-1,1-1 39,0 1 1,0-1 0,2 0 0,-1 1 0,2 0 0,-1 0-72,0 1 1,0 1 0,1 0 0,0 1 0,-1-1-1,-1 1 1,-2 0-2,7-1 1,-2 1 0,-1 0 0,3 0 19,-3 0 1,2 0 0,2 1 0,0-1 0,-3 1 0,-4 0-22,6 1 1,-5 2 0,0-1-34,0 0 1,0 1-1,0 0 16,-3 1 1,1 0 0,1 1-19,-3 1 0,2 0 0,1 1 0,-2 0 72,0 1 0,-1 0 1,0 2-1,1 1 39,1 2 1,2 2-1,0 1 1,-1 0-1,-2 0 34,5 3 0,-3-1 0,-1 3-43,-6-3 0,0 3 1,-2-1-1,-3 0 27,0 5 1,-2-1 16,-2 2 1,0 1-12,-2-1 1,-1 2 95,-3-2 1,-1 2 0,-2 1-79,0 0 1,-2 2-1,-1 0-17,0-2 0,-1 2 0,-1 0 0,0-2 227,0 3 0,-2-1 0,-1 0-198,-2 8 0,-1 2 0,-1-4-68,1-3 0,-2 2 26,-2-2 1,-2 5-1,0 0 1,-2-3-160,-1 0 1,-1-2 0,-1 1 112,2-4 0,0 2 0,0-1 0,-1-3 20,-4 2 1,0-2-1,0-3-22,-3 3 0,-1-2-3,-2 0 1,0-1 501,0-1 0,-3 1-694,3-6 1,-2 2 0,-2 0 0,1-1 16,-5 2 1,1-1 0,-1 0 40,4-1 0,-2-1 0,1 1 0,1-3-66,-1 0 1,1-1-1,2-2-74,-2 1 0,-1-1 86,4-2 0,-3 0 1,-1 0 149,1-2 0,-3-1 1,1 1-1,0-1 283,-4 2 0,1-1 0,-1 0-249,3-2 0,-1-1 0,1 0 0,2-1-682,-9 1 0,1-2 357,10-1 1,-1 0 0,0-1 87,-2 0 0,0 1 1,0-1-4,-2 0 1,-1 0 0,0 0 2,3-1 0,0 0 1,-2 1 243,-7-1 0,-3 0 0,6-1 0,9 1 0,2-1 0,-5 0 0,-1 0 0</inkml:trace>
  <inkml:trace contextRef="#ctx0" brushRef="#br0" timeOffset="174743">9392 16875 6105,'-32'-4'398,"0"0"0,0 0 0,-2-1 0,-1 0 1,-1 0-393,8 2 0,0-1 0,-1 0 1,-4-1-476,2 0 1,-3-1 0,-2-1 0,-2 0 0,0-1 0,1 0 0,1 1-79,-1-2 1,0 1 0,1-1 0,0 0 0,-1 0 0,-1-1 405,6 2 0,-1 1 0,-1-1 0,0-1 0,0 1 1,1 0-1,-1-1 0,2-1 109,-2 0 1,-1-2 0,1 0 0,0 0 0,1 0 0,2 1 0,2 0 239,-4-2 0,3 2 0,0-2 0,-3-1-17,2 0 1,-3-1-1,-2-2 1,-1 0 0,1-1-1,1 1 1,3 0-333,-2-1 0,2 0 0,2 1 1,-1-1-1,-1-1 203,1 2 1,0-1-1,-2-1 1,1 1 0,1 0-1,2 0-45,-5-4 1,1-1 0,2 2-1,1 0-16,0-1 0,1 0 0,0 1-2,6 4 0,-1-1 1,0 1-1,1-1-32,-5-5 1,1 0-1,-3-4 83,4 6 1,-3-3-1,-2-2 1,-1 0 0,1 0-1,2 1 51,4 3 0,0-1 1,1 1-1,0 0 0,0 0 1,-2-1-84,1 0 0,-2 0 1,0-1-1,-1 0 1,1 0-1,1 1 0,1 1 14,-3-4 1,1 2 0,1 1-1,0-1 1,0 0 26,1-1 1,-1-1 0,1 0 0,1 1 0,0 1 47,1-1 0,1 2 1,0-1-1,-2-3-103,5 3 1,-2-1 0,-1-3 0,0-1 0,0-1 0,1 1 0,0 0 0,3 2-57,0-3 1,1 2 0,1 0 0,1 0-1,0-1 1,-1 0 46,0 0 1,-1-1 0,0 0-1,0-1 1,1 1 0,0 0-1,2 1-32,0-5 1,0 1 0,2 0 0,1 0-1,0 0-52,2-3 0,0-1 0,1 1 0,0-1 0,1 2 89,0-1 0,1 2 0,0-1 0,1-1 77,0 1 0,-1-1 1,1-1-1,1-2 0,2 0-93,1 5 1,2-2-1,1-1 1,1 0-1,0 1 1,0 1-1,0 2 1,0-1 1,0 3-1,1 0 1,0-1-1,1-2 6,0 1 0,0-4 0,1-1 1,0 0-1,0 1 0,1 2 1,0 2-13,3-3 1,1 2 0,0 2 0,1 0-13,1-2 1,0 1 0,0-1 0,1 1 4,1 0 1,0 0 0,1 1 0,0 0-12,-1 1 1,1 0-1,2 0 1,2-2-71,-1 4 0,1-1 0,3-1 0,0-2 1,1 1-1,0 1 0,-1 2 99,-1 2 0,0 2 0,-1 0 0,1 1 0,0 0 0,1-1 0,0-1 9,0 1 0,0-1 0,1-1 0,0 0 0,1 0 0,-1 1 0,0 1 0,-1 2 0,4-1 1,-2 1-1,1 1 1,0 1-1,0 0 1,1 0-39,2 1 1,1-1 0,0 2 0,1-1 0,-1 2-1,-1 0 10,1 0 0,-2 1 0,0 0 0,1 1 0,1-2 108,2 1 1,1-1-1,1-1 1,0 1-1,0 1 1,-2 2-80,-2 0 0,-2 2 0,0 1 0,1 0 0,5-1 11,-5 3 1,2-1-1,3-1 1,1 1-1,1 0 1,0 0-1,-1 0 1,-2 1-1,-1 1 10,3-2 1,-3 2-1,-1 0 1,1 0 0,0 0-1,3 0 3,-3 1 0,2-1 1,2 0-1,0 0 0,1-1 1,-1 2-1,-1 0 0,-2 0 1,-2 2 5,5 0 1,-3 0 0,-1 2 0,-1 0 0,1 1 2,1-1 0,-1 1 0,1 0 0,-1 1 0,0 0 14,-1-1 0,-1 1 0,0 0 0,2 1 0,3 2-37,-3 2 1,4 2-1,2 1 1,1 1-1,1 1 1,0 0-1,-2 0 1,-1 0-1,-4-1-9,7 1 0,-3-1 0,-2 1 0,1 1 1,3 1-2,-6-1 1,2 0 0,2 2 0,2 0 0,-1 0 0,0 1 0,-3-1 0,-2 1 0,-3-1 0,6 5 1,-5-1-1,-1 1 1,2 2 7,-3-2 0,3 1 1,0 2-1,0-1 0,-1 1 1,-1-2 4,-1 0 1,-1-1-1,-1 0 1,1 1-1,3 3 20,-5-3 1,1 0-1,2 3 1,1 0-1,1 1 1,0 0-1,0 1 1,-1 0-1,0 0 1,-3 0 14,1 1 1,-1 0-1,-1 1 1,0 0-1,0 0 1,-1 0-1,0 0 1,0 0-1,1 0-39,-1 0 0,1-1 0,0 0 0,-1 0 0,1 0 0,-1 1 0,0 0 0,0 1 0,-1 0 4,1 3 0,0 2 0,0 0 0,0 1 0,0 0 0,-2 0 0,-1-2 0,-3-1 0,-1-2 2,3 9 0,-5-3 0,-1 0 0,2 1 0,0-1 0,2 1 1,0 2-1,-2 0 0,0 2-6,-6-7 1,0 2-1,-1 1 1,-1 0-1,-1 0 1,0 0-1,-1-1 36,0 1 1,-2 0 0,0-1 0,0 1-1,-1 0 1,1 1-7,0-1 0,1 1 0,1 1 0,-1 0 0,-1 0 0,0-2 0,-1-1 1,-1 4 1,-1-1 0,-1-1-1,0-1 1,-1-2 53,-2 9 1,0-2 0,0 0-69,0 0 0,0 0 0,-2 0 3,-2-1 0,-1 0 0,-3 3 71,1-8 1,-2 3 0,-1 2 0,-1 0 0,1-1-1,0-3-88,0 2 1,0-3-1,0 1 1,-2 2-10,2-3 1,-2 4 0,-1 0-1,0 1 1,1-3 0,0-3 145,1-3 0,0-2 1,0-1-1,-3 3-192,-1 1 0,-2 4 0,-2 1 0,0 0 0,0-1 0,1-3 194,0 2 1,1-3-1,-1 0 1,-3 3-180,5-6 0,-1 1 0,-2 1 0,-1 2 0,-1-1 0,1 0 0,-2-2 0,1-1 25,-2-1 1,-1-1 0,0-1-1,-1-1 1,1-1 0,-1 1-1,2-1 2,-1 1 0,0 0 0,1-1 0,0 0 0,-1 0 0,-1 0 18,0-2 1,-1 1 0,-2-1 0,1 0 0,0 0 0,1-2 0,3-2 14,-3 0 1,2-1 0,0-1-1,0-1-215,-3 0 0,-1 0 0,-1 0 1,1-1 167,3 0 1,0 0 0,-1-1 0,-4-1-193,0-1 1,-2 0 0,-3-1 0,-2 1-1,0-1 1,1-1 0,0 0 57,4-2 1,0 0 0,0 0 0,1-1 0,-1 1 0,-1-1 0,0 0 70,-1 1 0,1 0 0,-2 0 0,0 1 0,0-2 0,0 1 0,0-1 0,0-1-234,0-1 1,-1-1-1,-1 0 1,1 0-1,0-1 1,1 0 0,2 0-1,1 0 108,-4 0 1,2-1 0,2 1 0,-1-1 0,-1 0 202,0 0 0,-2 0 0,-1-1 0,2 1 0,2-1 0,4 1 0,-2 0 0,5-1 0,1 1 0,-1-1 0,0 0 0</inkml:trace>
  <inkml:trace contextRef="#ctx0" brushRef="#br0" timeOffset="180295">7000 12937 12988,'6'-1'183,"22"0"0,15-1 1,-5 0-215,-11 1 0,1-1-789,3 0 1,7 0 0,1 0 0,-6 1 238,4-2 0,-4 1 636,4 0 0,1 0-44,-12 0 0,0 1 1,2-1 9,8 1 1,3-1 0,1 0 0,-1 1-508,-5 0 1,-1 0-1,-1 0 1,1 0 431,2 0 0,0-1 0,-1 1 0,-3 0-345,13 1 0,-17-2 1241,-27 0-599,-23-1 1,-15 1 40,9 1 0,-3 0 0,0 0-681,4 0 0,-2 0 0,0 0 0,0 0 419,0 1 1,1-1-1,-1 1 1,-1 0 134,-1 0 1,-2 0-1,1 0 1,1 0 262,0 0 0,0 0 1,-1 0-154,2 0 0,-3 0 0,-1 0 0,2 0 0,5 0 6,-7 1 0,3-1-273,-10 0 0,10 1-420,26 0-532,28 1 0,18-1 643,-8 0 0,5-1 1,3 0-1,0 1 308,-8-1 1,0 0-1,1 1 1,1-1-1,-1 0 1,1 1-1,0-1 1,1 0-1,-1 0 1,1 1 0,-1-1-1,-2 0-162,1 0 0,-1 0 0,0 1 0,-2-1 0,1 1 81,4 0 1,-1 1 0,0-1 0,-4 1 635,9 0 0,-3 2-1977,5 2 1,-16 0 2182,-41-1 0,-11 0-297,-5 1 1,-3-1-587,0-2 1,-4-1 0,-2 0 183,11 0 1,-1-1-1,-2 0 1,2 0 0,0-1-36,0 1 1,2 0-1,-2 0 1,-2 0-24,1 0 1,-3 0 0,-2 0-1,-1 1 1,1-1 0,2 0-1,3 1-78,-3 0 0,3 0 0,1 0 1,-1 0-309,-7 0 0,-3 1 0,4 0 0,6 1 323,2 0 0,14 1 60,35 4 0,-9-6 0,18 1 0</inkml:trace>
  <inkml:trace contextRef="#ctx0" brushRef="#br0" timeOffset="181749">7602 13798 14409,'-2'-3'194,"-16"-7"0,-11-2 0,2 0-194,3 3 0,-2 0-656,1 0 1,-4-2-1,-4 0 1,0 0 0,-1 1 350,-1 1 1,-3 2 0,0 0 0,1 0 0,0 0 102,5 1 1,1 0-1,0 0 1,-1 0 0,-1 1 202,1 0 0,-1 0 1,-2 1-1,1 0 1,0 0-1,0 1-89,-3 0 1,1 2 0,-1-1 0,2 2-1,0-1 57,-1 0 0,3-1 1,-2 2-1,-5 0-106,9 1 1,-3 0 0,-2 1-1,-2 0 1,0 1 0,-1 0 0,1 0-1,1 0 1,2 0 125,-2 2 0,2-1 0,0 1 1,1 0-1,0 0 0,0 1 0,-2-1 17,-1 1 1,0-1 0,-1 1 0,0-1-1,0 1 1,0 1 0,1-1 0,2 1-6,-4 1 0,0 1 1,2-1-1,0 2 1,2-1-1,1 0 20,1 0 0,1-1 1,1 1-1,1 0 0,-1 1-15,0-1 1,0 1 0,0 0 0,0 0 0,0 1 86,1-1 1,1 0 0,-1 0 0,0 2 0,-3 1-17,4-1 0,-2 2 0,-2 0 0,0 2 0,-1 0 0,1 1 0,0 0 0,1 1-78,0 1 0,1 0 0,0 2 0,0 0 0,1 0 0,-1 0 0,0 1 0,1-1-16,-1-1 1,-1 0-1,1 0 1,-1-1-1,1 2 1,1 0 0,0 1-1,1 1 18,1 3 0,-1 1 0,1 2 0,1 1 0,1-1 0,2 0 0,1-1 1,4-2 11,-3 5 0,5-2 0,2 0 1,-1 2 102,0 0 1,-1 0 0,1 1-1,2 2 1,3 2-77,3-1 1,3 3 0,1 2-1,2-1 1,1 1 0,1-2-2,1-2 1,2-1 0,1 0-1,0 0 1,1 0 0,0 2-118,-1-2 0,0 2 0,0 1 0,0 0 0,2-1 0,0-1 0,2-1 99,1 0 1,3-1 0,0-1 0,1-1 0,0-1 0,0-1-22,0 0 0,1-2 0,1-1 0,-1 0 0,1 0 7,0 0 1,0 0 0,0 0 0,3 1 0,3 3 0,-4-8 0,2 2 1,2 1-1,2 2 1,0 0-1,2 1 1,0 1-1,0-1 1,1-1-1,-1 1 1,-1-2-1,-1-2 5,5 5 1,-2-2 0,1-1 0,-1 0-1,1-1 1,-1 1 0,2 0 0,0 1-1,1 1-37,-5-5 1,1 2 0,1 0 0,-1 1 0,2 0-1,-1 0 1,1 1 0,0-1 0,0 0 0,0 0 0,1-1-1,-1-1 1,0-1 29,3 2 0,1 0 0,1-1 0,0 0 0,0-1 1,-1 0-1,1-1 0,-1-1 0,-1 0 0,-1-1 1,-1 0-7,5 2 0,-4-1 0,0-2 0,0 0 0,0 0 0,3 2 0,4 1 2,-11-6 1,2 0 0,1 1 0,2 1 0,0 1 0,2-1 0,0 2 0,0-1 0,1 0 0,1 1 0,-1-1 0,0 1 0,0-2 0,0 1 0,-1-1 0,0-1 10,0 1 1,0-1 0,0-1 0,0 1 0,-1-1 0,1 0-1,0 0 1,0 0 0,0 0 0,0 0 0,0-1 0,0 1 0,0 0-1,0 0 1,0 0-14,1 0 0,0 1 0,0-1 0,0 1 0,0-1 0,0 1 0,0-1 0,0 1 0,0-1 0,0 1 0,0-1 0,0-1 0,-1 1 0,1-1 0,-1 1 0,3 0 0,1 0 0,0 1 0,0-1 0,0 0 0,-1 0 0,1-1 0,-1 1 0,-1-2 0,-1 0 0,0 0 0,-2-2 0,-1 0 1,10 3 1,-4-1 0,0-2-1,-2 0 1,0-1 0,0 0-1,1 1-1,-1 0 0,1-1 0,0 1 0,-1-1 0,0 0 0,1 0 0,0 0 0,-2-1 0,0 0 0,0 0 0,0 0 0,2 0 0,1 0 0,3 1-7,-9-4 1,2 1 0,1 0 0,1 0 0,1 0-1,1 0 1,1 0 0,-1 0 0,1 0 0,-1 0 0,0-1-1,-1 0 1,0-1-2,1 1 0,0-1 0,0 0 0,-1 0 0,0-1 1,0 0-1,0 1 0,1-1 0,-1 0 0,2 0 0,0 1 2,-3-1 0,1 1 0,1 0 0,-1 0 0,1 0 0,0 0 0,1 0 0,-1-1 0,1 0 0,0 0 0,0 0 0,0-2 0,0 0-23,0 0 1,0-1-1,0-1 1,1 0 0,0 0-1,0-1 1,1 0 0,-1 0-1,0-1 1,0 0 0,-1 0-1,1-1 1,-2 0 0,1 0 7,1-1 1,0-1 0,-1 0-1,-1 0 1,0-1 0,0 0-1,1-1 1,-1 0 0,1 0 0,1 0-1,0 0 1,2-1 9,-5 1 0,2 0 0,0-1 0,2 1 0,-1-1 0,1 0 0,1-1 0,-1 1 0,1-1 0,-1 1 0,0-1 0,-1 0 0,-1 0 0,0 0 0,-1 0 0,-2 0 11,7-1 0,-2-1 0,-1 1 0,0-1 0,-1 1 0,-1-1 0,0 0 0,0-1 0,-1 1 0,0-1 0,-1 0 6,5-1 1,0-2-1,0 0 1,0 0-1,-2 0 1,0 0-1,-2 0 1,-3 1-1,-1 0-5,3-2 0,-3 0 0,-2 1 1,-1-1-1,1 0 16,-1 0 0,0 0 1,0 0-1,0-1 1,-1 0 135,5-2 0,-1-1 0,0-1 0,2-3-121,-8 3 1,3-2 0,0-2 0,0-1 0,-1 0 0,0 0 0,-2 0-26,-1 0 1,-1-1-1,-1 0 1,-1 0-1,0-1 1,2 0-8,-1 0 0,1 0 0,0 0 0,0-1 0,-1 0 0,-1 1 0,-3 0-13,0-4 1,-2 1 0,-1 1-1,-2-2 1,0 1-18,-1-2 1,-2-1 0,0 0 0,-2 0 0,1 1 229,-1 0 0,0 2 1,-1-2-1,0-2-208,-1-1 0,0-2 0,0-2 0,-1-1 0,-1 1 1,-1 0-26,-2 5 1,0 0 0,-2 0 0,0 1 0,0-1-1,0 0 17,-1 0 0,1 0 0,-1-1 1,0 1-1,-1 0 0,-1 0-105,0 1 1,0-1-1,-1 1 1,0 0 0,-2 0-1,-1 0 78,-1 0 1,-2-2 0,-2 2-1,1-1 1,-1 1 0,0 2 19,1-1 0,-1 1 0,1 1 0,-2 0 0,0-2 17,0 0 1,-1 0 0,0-1 0,-2-1 0,-1 0 0,-1-1-68,1 7 0,0-1 0,-2-1 0,-1 0 0,0 0 0,-1 0 0,0 1 0,0 0 0,0 0 97,-1 0 1,0 0 0,-1 1 0,0 0 0,0 0 0,0 0 0,-1-1 0,0 0-16,2 2 1,0 0 0,-1-2 0,0 1 0,0-1 0,0 1-1,0 0 1,-1 1 0,1 0 0,1 2-3,-3-2 1,0 1 0,0 1 0,0 1-1,0 0 1,0 1 0,1 1 0,1 0 7,-3-2 1,1 2 0,1 0 0,0 1 0,-1 0 0,0-1-10,0 0 0,-1 1 0,0-1 0,0 0 0,0 1 0,0-1 1,1 1 1,0 0-1,0 0 1,-1 0-1,-2-1 1,-2-1-19,6 3 0,-3 0 1,-1-1-1,-1-1 0,-1-1 1,0 1-1,-1-1 0,0 0 1,1 1-1,0 0 0,0 1 14,1 0 0,-1 0 1,1 0-1,0 1 1,0 0-1,0-1 1,0 1-1,0 0 0,-1-1 1,-1 0-4,2 1 0,0-1 0,0 0 0,-1 0 0,-1 0 0,1-1 0,-1 1 0,1 0 0,0 1 0,1-1 0,0 2 0,1 0-1,-3-2 0,-1 1 0,1 0 0,1 0 0,0 1 0,0 0 0,1 1 0,1 0 1,1 1-2,-7-4 1,2 2-1,1 0 1,1 0 0,-1 1-1,0-1 3,0 0 1,-1 1-1,0-1 1,1 0-1,-1 1 1,0-1-4,0 1 1,1 0-1,0 1 1,-1-1 0,-1 0-1,-2-1 2,7 3 0,-2 0 0,0 0 0,0 0 0,-2-1 0,0 0 0,-2 0 0,-1 0 0,-1 0-8,5 3 0,0 0 0,-2-1 0,-1 0 0,-1 0 0,-1 0 0,0 0 0,-1 0 0,1 0 0,-1 0 0,1 0 0,1 1 0,0 0 0,1 0 0,1 0-2,-3-1 0,0 0 1,2 0-1,0 1 0,1 0 1,-1 0-1,1 0 0,-2 0 1,0 0-1,-2-1 0,-2 0-3,9 4 0,-3-2 0,-1 1 1,0-1-1,-2 0 0,-1 0 1,1 0-1,-2-1 0,1 1 0,0 0 1,1 1-1,0-1 0,0 1 1,2 1-1,1-1 0,1 2 0,2 0 1,2 1 34,-10-3 1,2 2-1,3 0 1,2 2 0,-1-1-1,1 1 1,-1 0 0,-3-2-60,3 2 1,-1-2-1,-1 1 1,0 0 0,0 0-1,-1-1 1,0 1-1,0 0 1,0 0 0,0 1-34,-1 0 1,0 0-1,-1 0 1,1 0-1,-1 0 1,0 1-1,1 0 1,0 0 0,1 0-1,1 0 26,-3 0 0,2 0 1,1 0-1,0 1 0,0-1 1,0 1-1,-2-1 0,0 1-14,1 0 1,-1-1 0,-2 1-1,0-1 1,0 1 0,0 0-1,0-1 1,2 2 0,0-1-1,2 1-22,-5-1 1,1 1-1,1 1 1,2-1-1,-1 1 1,0 0-1,0 0-29,-1 0 1,1 0-1,-1 0 1,0 0-1,0 1 1,1 0 0,-1 0-65,0 0 1,0 0-1,1 0 1,-1 1 0,0-1-1,0 1 1,0 0-168,0 0 0,0 0 0,0 0 0,0 0 1,0 1-1,1-1 0,0 1 167,2 0 0,2-1 0,0 1 0,0 0 0,0 1 0,-1-1 1,0 1 172,0 0 0,-2 0 0,0 0 0,0 0 0,0 1 0,2-1 0,2 1 0,3-1 0,-5 0 0,5 0 0,0 0 0,0 0 0,-4 2 0,-1-1 0,1 1 0,0-1 0</inkml:trace>
  <inkml:trace contextRef="#ctx0" brushRef="#br0" timeOffset="192800">12018 10598 12650,'-7'-5'623,"-12"7"0,-7 7 94,-1 6 0,-4 5 0,2 0-1810,5-7 1,2-1 0,-2 2 368,-7 7 1,-1 2-1,7-1 648,12-3 1,4 0 1263,-2 10-1950,6-3 0,7 0-877,12-10 1,4-1 774,-5 2 1,4-3 985,10-9 1,7-4 0,-6-2 0,1-1 0,-1-2 0,-1 0 0</inkml:trace>
  <inkml:trace contextRef="#ctx0" brushRef="#br0" timeOffset="193064">12182 10844 7405,'7'4'3276,"-2"-2"0,-5-2-1730,0 0-1554,-12 44-110,10-26-72,-6 10 0,6-1-499,21-11 552,-7-4-51,15-6-55,-13-10-26,2-4-536,10-18 1091,-7-5-59,1 0 558,-14 3-293,-11 20-170,-2 0-985,-25 5 134,17 1-1827,-19 3 105,27 0 1431,0 1 1,5-1 0,1 0 0</inkml:trace>
  <inkml:trace contextRef="#ctx0" brushRef="#br0" timeOffset="193416">12483 10790 6156,'7'3'2020,"-1"0"490,-6-3-2893,0 0 531,0 60 79,-4-41 0,1 1 224,1 17 1,-1-2-422,-7-4 740,5-19-832,0-3 164,4-5-945,9-12 843,2-5 9,9-10 294,-7 8 1,2-2 507,2-2 0,2 0-533,4-2 1,-1 1-279,5-7 430,6 13-234,-23 26-87,6-1 6,-6 21-70,-7-12-45,-3 7-45,-1-9 45,-4 11 0,3-17 0,-2 7 0</inkml:trace>
  <inkml:trace contextRef="#ctx0" brushRef="#br0" timeOffset="193666">12989 10844 15050,'-14'-3'2063,"4"0"-1864,10 3-655,-51 54 333,39-34-7,-6 1 0,-4 5 0,13-6-1057,35-1-452,-6-14 1,3-1-1,0-1 1,2-2 479,1-5 0,-1-4-531,5-6-390,-4-1 1536,1-5 1,-15 11-1,0-1 1</inkml:trace>
  <inkml:trace contextRef="#ctx0" brushRef="#br0" timeOffset="193817">13235 10667 11933,'6'1'2786,"-2"1"-834,-4-2-1759,-27 70-3470,17-38 3089,0-5 0,-2 5 0,3-5-50,2 2-888,2-3 1,3-1 1125,10 5 0,-8 7 0,11-28 0</inkml:trace>
  <inkml:trace contextRef="#ctx0" brushRef="#br0" timeOffset="194173">13399 10872 12955,'1'4'913,"-6"17"0,-3 4-1112,4 4 154,-3-3 1,0-1-102,7-3-58,0-16-166,-5-2-2848,27-16 2837,-17 2 82,24-14 251,-17 7 449,8-11 1099,-1 4-1144,-2 2 25,-6 11 123,-10 15 491,-1 18-548,1 12-447,-1 0-2568,0 0 2425,0-19-19,1-3-1726,10 1-1389,7-20 2949,1 5 0,-3-12 0,-11 8 0</inkml:trace>
  <inkml:trace contextRef="#ctx0" brushRef="#br0" timeOffset="194500">13823 10817 14266,'-22'15'383,"-1"0"1,1-1 0,-10 10-1,6-3-554,16-4-1094,2 18 1122,9-22 25,4 10-1397,23-6 935,-11 4 673,9 3 414,-22 1 569,-27-5-1312,2-5-350,-11-1-492,12-11-2199,6-4 2777,5-4 0,2 3 0,5-3 0</inkml:trace>
  <inkml:trace contextRef="#ctx0" brushRef="#br0" timeOffset="194667">13946 10913 10150,'0'4'628,"-4"17"1,-1 3-1435,2-5 350,-3 6 1,2 1 911,3-10-3733,1 0 2457,0-6 1,0-2 0,0-6 0</inkml:trace>
  <inkml:trace contextRef="#ctx0" brushRef="#br0" timeOffset="195017">13891 10762 12246,'4'2'275,"-1"0"-2907,-3-2 1714,48 34 1691,-27-11-519,7 0 1,-1 1 406,-15 1 19,-7-6 1,0 2-715,0 1 1,0 1 33,0 0 0,0 0 85,0-3 0,0-2 69,3-2 42,0-3 1283,5 1 818,-4-8-2000,1 0 228,-3-8-169,0-8-542,4-8-1,2-4-96,-1 4 1,0-1 24,3-5 0,0 0-44,4-5-356,-4 8-2156,0-2 2814,1-2 0,-7 10 0,-3 6 0</inkml:trace>
  <inkml:trace contextRef="#ctx0" brushRef="#br0" timeOffset="195316">14301 10954 12465,'5'7'2005,"-2"-1"-2323,16 2 1,4-2-297,-1-4 324,12 2 0,3-3 353,-8-11 0,-3-3 105,-1 1 0,-2-2-193,-1 1 0,-3-1 468,-7-4 199,-11 6-68,-4 1-235,-5 3 154,-13 4 0,-6 6-341,0 5 1,-2 3-493,-3-3 1,0 2 331,1 9 0,3 4 41,15-5 1,3 0-197,-4 19 12,12-9-45,15-12-50,3-11-367,3-2-15,3-3 628,9-9 0,0-3 0,-8 6 0,2-4 0,-1 0 0</inkml:trace>
  <inkml:trace contextRef="#ctx0" brushRef="#br0" timeOffset="196017">14876 10844 8334,'4'3'3276,"0"-1"-1161,-4-2-2238,-41 30-384,26-5 471,-8-6 0,4 1 618,17 3-696,7-14 374,5 0-525,6-1 1,4-1-96,1 1 0,1 0-787,4 0 0,0 0 1147,-4-1 0,-3 0 58,3 1 150,-12 2 1278,-18 17-1427,-5-14 0,-3 0-272,2 2 0,-1 0-1426,-10-2 1,2-3 818,7-5 1,-4 0 0,18-5 0</inkml:trace>
  <inkml:trace contextRef="#ctx0" brushRef="#br0" timeOffset="196217">15231 10721 15411,'-10'24'448,"-1"0"1,1 0 0,-2 10-1,0 3 1,2-2-851,5-8 1,1-1 0,0-1-692,0 3 1,-1-1 0,1-1-547,1 5 1,2-5-1308,1-8 1471,0-4-614,0-5 1736,0-5 1,0-2 0,0-2 0</inkml:trace>
  <inkml:trace contextRef="#ctx0" brushRef="#br0" timeOffset="196371">15053 10940 16290,'36'4'-539,"0"-1"1,-3 0 0,-5 1-305,-11 0-796,5 1 1,2 1-1,-3 0 1,1 0 982,5 0 1,0 0-1,5 2 1,-20-6 0</inkml:trace>
  <inkml:trace contextRef="#ctx0" brushRef="#br0" timeOffset="196673">15464 10981 9438,'1'5'3276,"0"-1"-282,-1-4-1354,-57 11-1553,35-2-542,-15 4 1,2 3 384,20 4 100,4-3 1,4 1-918,10 16 702,0-11-19,20-2-637,-6-27 0,2-6 93,4-4 0,1-1 679,-3 1 1,-1-1 226,1-4 0,-3 3 1981,-7 9-412,-4 16-1592,-9 5-240,-1 9 0,-2 2-615,2 5-919,2-7 1,2-1-1639,3-3 2958,6-6 0,-6-11 0,0-1 1</inkml:trace>
  <inkml:trace contextRef="#ctx0" brushRef="#br0" timeOffset="196867">15682 10844 5216,'6'2'3276,"-2"-1"0,-4-1-910,-26 60-2788,19-32 1,0 0-334,-5-1 1,-2 2-1,4-2 399,8 2 1,0-3-1237,-5 5 1592,3-3 0,0-8 0,-5-7 0</inkml:trace>
  <inkml:trace contextRef="#ctx0" brushRef="#br0" timeOffset="197017">15518 11008 11356,'7'6'3276,"-2"-1"-2354,-5-5-597,0 0-1062,47 1-1394,-19-1 2131,0-1 0,7 0 0,-6 1 0,-3-1 0,-6 0 0,1 0 0</inkml:trace>
  <inkml:trace contextRef="#ctx0" brushRef="#br0" timeOffset="197166">15819 11049 11129,'4'7'3276,"-1"-2"-2351,-3-5-152,-19 49-1882,13-15 831,-5-3 1,2-2-2170,13 1 1627,3-24 1,-1 0 0,1-7 0</inkml:trace>
  <inkml:trace contextRef="#ctx0" brushRef="#br0" timeOffset="197573">15819 10940 11306,'7'0'2739,"-1"0"-2557,-6 0 246,0 0 936,9 27-827,2 2-918,-3-10 0,-1 0 337,7 9-133,1-13-609,17-2 234,-1-3 264,7-6-295,-14-11 314,-3-1-44,-3-9 649,-2-6-210,-12 6 859,-10-3-789,-7 15 37,-3 3 52,-3 4 1,-3 3 53,-3 7 0,-1 3-982,1-3 0,0 1 722,1 6 1,3 1 77,0 5 208,8 0 1,4 2-504,9-5 1,2 0 49,-4 3 0,4-2-159,11-6 1,6-5-1059,2-7 1,1-5-335,9-7 1,1-2 1091,-10 4 1,-1-2 0,0-4 0,-5 1 0,-13 3 0</inkml:trace>
  <inkml:trace contextRef="#ctx0" brushRef="#br0" timeOffset="198584">16216 11091 12966,'1'5'3276,"1"-1"-2118,-13 26 0,-4 5-1245,7-10-17,-1 1 1,-1 4 0,3-5-365,5-6-1223,13-2 1408,-3-13-179,17-16 207,-11-4 0,-1-4-1384,7-6 1,-1-1 1554,-4 6 0,-1 0 112,1 0 0,-2 4 563,-7 12-219,-2 19-310,-6 0-65,-1 5 0,0 2-279,-3 14-505,4-2 546,-3-10-271,22-18 117,-11-12-44,12-8 1,4-4 492,-2-1 1,-1-2-271,-4 1 0,1 0 279,6 1 0,-4 3 3213,-9 4-2777,6 4 2282,-20 25-2588,-1-1-310,-1 2 0,-2 2 277,-8 8 33,12 0 26,-7-2-425,15 0 0,3 0 10,-1-1 541,0-3 0,6-2-596,21-13 1,6-10 170,-6-4 0,0-1-156,-4 4 0,1 1 0,-2-4 265,6-10 1,-6-4-2543,-3-8 3017,-4-2-224,-12 11-312,-17 9 32,-2 10-78,-8 3 72,-4 4 1,10 4 191,-4 4 0,2 3-228,5 15-20,-8 2 3050,14-7-3120,7-15-363,18 2 248,-5-6 352,9-7 1,2-2-615,0-6-46,0-2 1,1-3 415,-6 0 1,-2 0 168,-3 3 1,0 0 135,1-2 1,-2 1 298,-7 6 98,-2 0 299,-6 6-509,-7 9-416,-3 10 0,1 3-71,-2 2 45,0 1 1,4-2-256,8-10 187,13-3 308,-3-8-123,18-8-36,-8-1-1631,-2 2 1,0 0 1702,2 0 17,4 3-128,-17 6-3230,10 5 883,-6-4 608,8 2-1491,-10-10 3086,0-5 0,-5 4 0,-1-3 0</inkml:trace>
  <inkml:trace contextRef="#ctx0" brushRef="#br0" timeOffset="198785">17255 11022 13347,'5'5'3276,"-1"-1"-4369,-10 21 1,-10 16 0,3-5 700,7-15 0,0 0 425,-2 7 0,-3 6 0,0 0 0,4-7-232,3 11-187,3-7 0,0 0-1253,2-5 1,0-1-1,-1 0 1,1-3-1639,2 2 3158,-6-29 0,3 3 0,-3-3 0</inkml:trace>
  <inkml:trace contextRef="#ctx0" brushRef="#br0" timeOffset="198967">17159 11255 7501,'6'0'3276,"-1"0"-1638,12-2 0,7-1-1366,3 0 0,4-1-730,-1 1 1,2 0 0,-1 0-895,8 0 1,-2 0 272,-9 1 1,-4 1-2199,0 1 2841,-11 0 0,-8 0 0,-2 0 0</inkml:trace>
  <inkml:trace contextRef="#ctx0" brushRef="#br0" timeOffset="199368">12647 11487 9738,'3'9'2480,"0"-2"-1584,-3-7 1446,120 22-2884,-90-19 1,2 0 0,1-1 0,1 1 0,0-1 0,1 2 557,-3-1 0,2 2 0,0-1 0,0 1 0,1 0 0,0-1 0,0 0-65,-1-1 1,0-1 0,1 1 0,1-1 0,-1 1 0,-1-1-1,0 0 1,-2 1 94,3-1 0,-2 1 0,0-1 1,-1 1-1,0-1 0,1 1-94,2 0 1,-2-1-1,0 1 1,3 0-1,3 0 1,7 1 41,-20-2 0,4 1 1,2 0-1,1 0 1,3 0-1,2 1 0,1 0 1,1 0-1,1 0 1,1 0-1,0 0 1,1 0-1,0 0 0,0 0 1,0 0-1,-1 0 1,-1 0-1,-1 0 0,-1 0 1,-1 0-1,-2-1 1,-2 0-1,-2 0-102,10 1 0,-2 0 0,-3 0 1,-2-1-1,-1 0 0,0 0 1,0 0-1,1 1 0,2-1 1,2 1-1,4 0 93,-11-1 0,2 0 0,2 1 1,2-1-1,2 1 0,0 0 1,2 0-1,0 0 0,1 0 0,0 0 1,0 1-1,0-1 0,0 0 1,-1 0-1,0 0 0,-2 0 0,-1 0 1,-1 0-1,-1-1 0,-3 0 1,-2 1-1,-2-2 0,-3 1-9,14 1 1,-4 0 0,-4-1 0,-2 0 0,-2-1 0,1 1 0,1 0-31,4 0 0,-1 1 1,-1-1-1,1 0 0,0 0 1,3 0-115,-2 1 0,3-1 1,0 0-1,2 1 0,-1-1 1,-1 1-1,-2-1 1,-3-1 136,8 2 0,-4-2 0,0 1 0,1 0 101,-4 0 0,2 0 0,2 0 0,-3 0 0,-5-1 1,-7-1 287,6 0 907,-34-5-2483,-26-3 1218,6 3 0,-7-1 0,-1 1 0,5 0 0,1-1 0,0 1 0,-7 0 0,0-1 0,0 1 0</inkml:trace>
  <inkml:trace contextRef="#ctx0" brushRef="#br0" timeOffset="200421">16516 8971 12722,'-4'-6'1012,"1"1"-752,3 5 216,0 0 1252,-134 89-2821,109-70 1,3-1 0,-4 2 999,3-3 0,-4 2 0,-2 2 0,-1 0 1,0 0-1,3 0 0,2-2 266,-4 5 0,2-1 0,2 0 0,-1 0-149,3-3 1,2-1 0,-2 0-1,-2 4 1,-5 3-74,10-8 1,-2 2-1,-3 2 1,-1 1 0,-2 2-1,-2 2 1,0 0 0,-2 2-1,0 0 1,0 0-1,-1 0 1,1 1 0,-1-1-1,2-1 1,0 0 0,1-1-1,2-2 1,1-1-1,2-2 75,-5 6 1,1-3 0,3-1 0,0-2 0,2 0 0,-1 1 0,-1-1 0,-1 2 0,-1 2 0,-4 2-87,9-7 0,-2 1 0,-2 2 0,-1 1 1,-1 1-1,0 1 0,-2 0 0,0 1 1,0 0-1,0 0 0,-1 0 0,1 0 1,0 0-1,1-1 0,0 0 0,1-1 0,1-1 1,2-1-1,0-2 0,2-1 0,2-1 60,-9 7 0,2-2 0,2-2 0,2-1 0,0-1 0,1 0 0,-1 0 0,-1 1 1,0 0 0,1-1 0,1 0 0,-1 0 0,0 0 0,-2 2 1,-3 1-1,-2 3-97,10-9 1,-3 1-1,0 2 1,-3 0-1,-1 2 1,0 0-1,-2 2 1,-1-1 0,0 1-1,-1 1 1,1-1-1,-1 1 1,0 0-1,0-1 1,1 0-1,1 0 1,0-1 0,2-1-1,0-1 1,3 0-1,0-2 1,2-1-82,-9 8 1,2-2 0,3-2 0,2 0 0,0-2 0,-1 2-1,-1 0 1,-2 1 0,-3 4 37,8-8 0,-2 1 1,-1 2-1,-3 1 0,-1 2 1,-1-1-1,-1 2 1,0 0-1,0 0 0,-1 0 1,1 0-1,1-1 1,0 0-1,2-1 0,1-1 1,2-1-1,1-1 1,3-1-1,3-3 0,2-1 139,-13 14 0,7-4 0,3-2 0,0-2 0,-3 3 0,1-2 0,1-1 0,-2 5 0,0-1 0</inkml:trace>
  <inkml:trace contextRef="#ctx0" brushRef="#br0" timeOffset="200969">12620 9340 9704,'6'7'1327,"0"-1"-1699,-6-6 851,0 0-278,42 29 127,-19-12 108,-4-2 0,7 6 1,0 1-1,-2 0-214,-2 3 0,-3 0 0,2 1-1129,4 2 0,0 0 0,-2 1 969,-5-1 1,-1 1 0,-1-2 26,2-1 1,2 2-384,-5-5 1,2 4-1,2 2 1,0 2-1,2 0 1,-1 0 359,0-5 1,0 1-1,1 0 1,0 1-1,1-1 1,0 1-1,0 0 1,-1 1-250,1 0 1,1 1-1,-1 1 1,0-1-1,0 1 1,1-1-1,0 1 1,0-1 197,0 0 1,2 1 0,0 1 0,-1-2-1,1 1 1,-1-2 0,0 0 0,-2-2-62,1-1 1,-1-1 0,-1-1 0,0-1-1,0 0 1,1 1 45,-1 0 0,0-1 0,0 0 0,1 2 0,3 1 0,4 5-71,-11-11 0,4 1 0,0 3 0,3 1 0,1 1 0,1 1 0,1 1 0,1 2 1,1-1-1,0 1 0,0 0 0,0 0 0,0 0 0,-1-1 0,0-1 0,-1 0 1,-2-1-1,0-2 0,-2-1 0,-2-2 18,7 7 0,-2-2 1,-2-2-1,-1-2 1,-1 0-1,1 1 1,1 1-1,2 1 1,3 3 35,-8-6 0,2 0 1,2 3-1,0 0 1,2 1-1,0 1 1,1 1-1,1 0 1,0 1-1,-1-1 1,1 0-1,0 0 1,-1 0-1,-1-2 1,0 0-1,-1-1 1,-1-1-1,-2-2 0,-1-1-135,8 6 1,-2-1-1,-1-2 1,-2-2-1,0 0 1,-1-1-1,0 0 1,0 0-1,0 0 79,3 3 1,-2-1 0,1 0-1,-1-1 1,0 1 0,0 0-1,1 0 45,0 0 1,2 2 0,-1-1 0,1 1 0,0 0-1,-2-2 1,-1 0 0,-1-2-184,2 3 0,-1-1 0,-1-2 0,-3 0 0,-3-3 43,4 6 0,-3 0-633,0-3 0,2 3 0,-1-1 1,-2-1 800,1 3 0,-1 0 0,2-1 0,1 0 0,-5-5 0,-6-5 0</inkml:trace>
  <inkml:trace contextRef="#ctx0" brushRef="#br0" timeOffset="204224">13549 12827 11138,'-13'19'420,"-1"0"0,-2 6-308,4-4 0,-1 4 0,1-2 21,4 0 0,0-2-133,-3 2 0,1 0-1540,7-1 0,1 0 1446,-4-1 0,0 0-599,7 11 1,1 0 129,-1 4 557,-1-10 1,2-1-3272,5-4 119,-2-8 3158,3-3 0,-5-8 0,0-2 0</inkml:trace>
  <inkml:trace contextRef="#ctx0" brushRef="#br0" timeOffset="204402">13782 13183 12988,'-20'19'-472,"1"1"1,1-1 0,5-2-349,11-6 1,1-3 0,3-4 0</inkml:trace>
  <inkml:trace contextRef="#ctx0" brushRef="#br0" timeOffset="204952">13768 12841 13271,'4'4'-532,"0"-1"420,-4-3 45,8 31-87,-5-13-122,6 3 0,3 3-306,-3-5 0,0-1-751,14 13 1128,-12-11 1,-2 1-216,4 9 561,-4 0 1,-1 2 524,0-1-375,-6-3 1,0-4 186,4-12-78,-10-5 370,11-2 575,-7-3-903,1-1-308,3-12-131,1 1 25,5-11-22,2 2 117,3 0 0,1 0 12,6-4-60,-6 6 1,2 1-29,3 5-41,-7 6 698,7 4-777,-5 22-172,-9 1 0,-1 2 243,2 13-4,-7-11 0,-4-4 62,-2-9-350,0-3-67,3-9-46,2-5 110,0-3 98,4-7-27,-4-2 35,15-5 268,-4 4 0,1 1 312,11-2 46,-3-6 447,-4 21-364,-12 5 28,10 4-165,-15 5-62,11 20-389,-12-10-73,10 14-257,-8-18-2877,0-3 1381,0-1 70,0-3-1451,0-3 2700,0-2 0,0-3 1,0-1-1</inkml:trace>
  <inkml:trace contextRef="#ctx0" brushRef="#br0" timeOffset="205148">14547 12991 6714,'4'4'2884,"0"-1"-1589,-10 13 0,-5 4-536,1 5-500,-1 2 0,-1 2 1056,0 7-1315,1 1-299,5-7 1,2 1-312,-1 5-484,2-6 1,3-3-1008,3-8-1176,2 0 3643,1-13 0,-2-3 0,-1-2 1</inkml:trace>
  <inkml:trace contextRef="#ctx0" brushRef="#br0" timeOffset="205698">14424 12855 16724,'3'5'235,"0"-1"-3512,-3-4 3077,57 4 0,-42-3 1,13 1-1,1 0 0</inkml:trace>
  <inkml:trace contextRef="#ctx0" brushRef="#br0" timeOffset="205998">14848 13032 12412,'3'6'3276,"-2"-1"-1562,-1-5-1591,-30 90-288,23-66 0,-1 0-745,-3 11 0,-2 4 0,3-5 624,5-13 1,1-4-398,1 5 152,0-5-1108,2-3-1158,1-5 2797,0-3 0,0-3 0,0-1 0</inkml:trace>
  <inkml:trace contextRef="#ctx0" brushRef="#br0" timeOffset="206160">14643 13197 14241,'2'3'2242,"-1"-1"-2790,-1-2 237,43 2-311,-17 0-291,6 0 0,0 0 2,6 1-182,-13 0 1,3 0 0,-1-1-547,7 1 1,-1-1 1169,-3 1 1,0-1 0,-3 0 0,-6-1 0,-3 0 0,1-1 0</inkml:trace>
  <inkml:trace contextRef="#ctx0" brushRef="#br0" timeOffset="206437">15217 13210 3370,'6'2'3276,"-2"-1"0,-4-1-78,-45 1-1557,12 7-1497,-2-1 1,0 1-163,1 9 18,6 4 1326,14-6-1642,2 6 446,5-7-659,2 7-185,14-7 358,-1-4-249,16-3 303,-6-9 144,8-1-167,5-5 395,4 2 56,-7 0 1058,-4 7-888,-18 5-63,-2 6-82,-1 3 0,-2 4-28,-1 0-148,0 7-510,0-6-153,2-2-2589,4-10 553,2-7 2724,9-10 0,-10 6 0,3-7 0</inkml:trace>
  <inkml:trace contextRef="#ctx0" brushRef="#br0" timeOffset="206599">15395 13169 12566,'2'6'3276,"-1"-2"-2131,-1-4-851,-19 44-405,10-17 1,1 2-971,-5 4 0,1 1 882,3-3 1,3-3-1104,1 4-87,3-12-838,1 0 2337,1-13 0,0-3 0,0-3 1</inkml:trace>
  <inkml:trace contextRef="#ctx0" brushRef="#br0" timeOffset="207224">15286 13265 16184,'6'2'1467,"-1"-1"-3167,-5-1 1364,37 7 238,-18-4 0,2 1 53,15 3 1,-1 1 44,-13-4 0,-2 0 61,11 5 214,-29-1-152,6-1-50,-10 3-28,9-1-101,-7 11-124,2 0 57,1 4-73,2-6-159,1-8-110,0-1-462,6 0-2350,-3-5 2730,6 0 547,-6-5 81,2-2 55,-2-2-47,1-3 29,1-1-113,1-2 516,5 1 0,1 1 308,-1 0-491,11-3 43,-23 16-64,-4 3 262,0 16-579,-1-6 3276,1 13-3364,-1-15-139,0-1-249,1-4-84,1-3-778,6-3-41,6-5 1315,4-3 28,6-3-334,-2-2 364,2-3-2,1 0 8,1-1 36,0 1 262,-7 5 1,-1 1 942,3 1-580,3 4-171,-19 8-138,-4 4-16,-1 3-44,1 9-715,3 5-3,0-7-159,5-2-263,-1-15 18,2-2-427,2-3-1008,10-7 1528,6-5 422,-11 5 0,1-1 315,10-4 633,2 6 260,-15 7-2,1 5 55,-8 4 421,0 8-1367,-4-7-454,0 3-639,-3-11 1,-1-1 0</inkml:trace>
  <inkml:trace contextRef="#ctx0" brushRef="#br0" timeOffset="214698">21766 9231 6081,'-5'-7'62,"0"1"694,5 6 193,0 0-625,-6-10-214,4 5-108,-12-7-66,18 9-17,-10 0 78,12 2-45,-7-1-243,0 1-112,0-1-720,0 1 944,-1 1 0,1 0 0</inkml:trace>
  <inkml:trace contextRef="#ctx0" brushRef="#br0" timeOffset="-214567.73">21753 9217 7540,'0'0'0</inkml:trace>
  <inkml:trace contextRef="#ctx0" brushRef="#br0" timeOffset="-213490.73">21657 10311 3403,'3'1'3276,"0"0"-2313,-3-1-882,41-7-81,-15 1-1042,6-2 1,8-1-1,-3 0 1042,-8 2 0,0-1 31,3 0 0,2-1 0,-2 1 273,-3 1 0,-2 0-163,8 0 1,1 0-84,-5 0 1,1-1 49,6 1 1,0 0-65,-2 0 1,-1 0-41,-1 1 1,3-1-361,-8 2 1,3 0 0,0 0 0,-3 0 82,9 0 0,-1-1-61,-2 1 1,3-1 0,-3 2 2,-3 1 1,-4 1-90,-8 0 0,0 1 242,4 0 1,-2 0 177,2 1 0,-12 0 0,-4 0 0</inkml:trace>
  <inkml:trace contextRef="#ctx0" brushRef="#br0" timeOffset="-213184.73">21561 10940 10250,'-8'-2'946,"2"1"-828,6 1 501,0 0 294,58-16-915,-26 7 1,1-1-1011,-1 1 1,2 0 0,1 0 1114,-3 1 1,1-1-1,0 1 1,-2 1-578,-1 1 0,-2 0 1,2 1 443,-1-1 1,3 0-1,-1 1 1,-1 0-41,2 0 0,-2 1 0,3 0-336,0 1 1,3-1 0,1 0 0,0 1-415,-2 0 1,0 0 0,1 0 0,-1 1 651,3-1 1,0 0-1,0 1 1,-4-1 0,-3 1-1,-2 1 1,-4 0-1,-5 0 1,-1 0 0</inkml:trace>
  <inkml:trace contextRef="#ctx0" brushRef="#br0" timeOffset="-207582.73">21726 9326 13072,'7'1'1244,"-2"-1"-1244,-5 0 319,55-11-390,-19 3 0,2-1-1022,-3 2 1,1-1 0,1 0 686,1 0 0,0 0 0,-2 0 385,-4 1 1,-1 0-1,1 1-464,1-1 1,1 0-1,0 1 404,-1-1 0,1 0 0,3 0-466,-7 2 1,2 0 0,1 0 0,2-1 0,-1 1 0,-2 0-110,1 1 1,-1-1-1,-1 1 1,1 0 0,1 0 318,3-1 0,2 0 0,0 0 0,-1 0 0,-3 1 337,0 0 0,-2 1 0,-3 0 0,-4 1 0,11-1 0,-3 0 0</inkml:trace>
  <inkml:trace contextRef="#ctx0" brushRef="#br0" timeOffset="-207290.73">21890 9381 11115,'37'-10'241,"0"0"0,-1 0 0,1 0 1,0 0-1,1 1 0,-4 2 1,6-3-652,-13 3 0,4-2 1,2 0-1,1-2 1,1 1-1,0 0 0,0 1 1,-2 1-56,1 0 1,-1 1 0,1 0 0,-1 0 0,-1 1 0,0 0 0,0 0 83,5-1 0,-2 1 1,-1 0-1,4-1 1,5 0 380,-12 2 0,4 0 0,2 0 0,4-1 0,0 1 0,2-1 0,0 0 0,0 0 0,-1 1 0,-3 0 0,-2 0 0,-3 0 0,-4 2 0,7-2 0,-5 1 0,-3 0 0,1 0 0,5 0 0,1 0 0,0-1 0,0 1 0,0 0 0,0 0 0,1 0 0,-1-1 0,0 1 0,0 0 0</inkml:trace>
  <inkml:trace contextRef="#ctx0" brushRef="#br0" timeOffset="-201618.73">23749 8643 7296,'3'5'2498,"-1"-1"-1832,-2-4-347,45 0-210,-24-1-109,14 1 0,2 0-3277,-6 0 3164,-10 0 1,2 0-398,14 0 1,0 0-142,-11 0 0,-1 0 228,2 0 0,2 0 1,-2 0-150,-3 0 1,1 0 571,14 0 0,-3 0 0,-1 0 0,-11 0 0,0 0 0</inkml:trace>
  <inkml:trace contextRef="#ctx0" brushRef="#br0" timeOffset="-199844.73">26716 9217 654,'-4'-6'412,"0"2"1891,4 4-2787,0 0 1324,4 0-1049,5-1 209,2 0 0,5-1 0,-10 1 0,1 1 0</inkml:trace>
  <inkml:trace contextRef="#ctx0" brushRef="#br0" timeOffset="-199264.73">23804 9791 9886,'26'1'981,"0"-1"0,1-1 0,1 1-924,-3-1 0,2 1 0,2 0-1150,3-1 1,2 0 0,2 1 490,-1 0 0,2-1 0,1 1 0,-2 0 448,-2 0 0,-2 0 0,1 0 0,4 0-315,-4 0 1,3 0 0,2 0 0,1 0 0,-1 1 0,-1-1 0,-4 0 244,4 0 1,-3 1 0,-1-1 0,1 1 0,4-1 0,2 0 0,-3 1 0,-5-1 0,-5 1 0,0-1 0</inkml:trace>
  <inkml:trace contextRef="#ctx0" brushRef="#br0" timeOffset="-198677.73">25581 9887 11289,'30'1'413,"0"-1"1,0 1 0,-1 0-1,2 0 1,2-1 0,0 1 0,1 0-318,3 1 1,2-1 0,0 1 0,0 0 0,0 0-753,-1 0 1,0-1-1,0 1 1,1-1 0,2 1 349,-8 0 0,2 0 0,2 1 0,1-1 0,-1 1 0,-1-1 0,-2 1 0,-2-1-11,9 1 1,-5 0 0,0 0 0,3 0 211,-7 0 1,1-1-1,1 1 1,0 0 0,1 0-1,1 0-364,0 1 1,1 0 0,1 0 0,1 0 0,-2 0 0,1 1 0,-3-1 35,1 0 1,-2 0-1,-1 0 1,1 0 0,-1 0-1,2 1 264,-2-1 0,1 0 1,1 0-1,0 1 1,-1-1-1,-1 0 1,-3 0 168,8 1 0,-2 0 0,-3 0 0,-6-1 0,-7-1 0,-2 0 0,13 2 0</inkml:trace>
  <inkml:trace contextRef="#ctx0" brushRef="#br0" timeOffset="-193283.73">17761 15262 14495,'0'4'339,"0"0"-563,0-4 90,73 67-66,-49-47 0,0-1 1,1 2-480,0 1 0,1 1 0,1 1 0,-1-2 257,6 4 0,0-2 0,-5-3-836,-6-5 0,-3-2 903,6 4 1,0-1-759,-3-1 0,0 0 1113,9 7 0,-1-2 0,-17-11 0</inkml:trace>
  <inkml:trace contextRef="#ctx0" brushRef="#br0" timeOffset="-193014.73">18280 15562 11751,'7'2'3276,"-2"0"-2632,-5-2-1453,0 0 577,4 34 106,4-3 502,-4-3 1,0-1 77,4 4 69,-10-12-30,-18-4 0,-8-4-1142,3-4 1,-1 0-172,-7 5 1,-1-3 819,-3-9 0,5-3 0,14 1 0,-12-5 0</inkml:trace>
  <inkml:trace contextRef="#ctx0" brushRef="#br0" timeOffset="-186548.73">21493 11186 11563,'3'12'1187,"-1"-2"-1016,-2-10 410,0 0-731,-43 11 24,25-7-323,-9 3 0,1 0 15,6-4-11,-2-2 323,-5-3 0,-3-5 454,6-4 0,-2-3 1,1 0-1304,0 3 0,0 0 0,1-2 1049,-3-6 1,2-1-1,2 0 129,4-1 1,2 0-260,-1 0 0,1-5 189,3-5 0,1-7 0,1-2 0,3 2-137,3 5 0,2 2 0,1-1 0,-1-2-412,0-1 0,-1-1 1,0-2-1,2 2 1,3 2 422,2 0 0,3 3 0,1 0 1,3 0 46,2-1 0,2 1 0,2-1 0,2 0-175,-1 6 1,1 0-1,2-1 1,1 0 0,2 1-1,1-1 225,2 1 0,1 0 0,2 0 0,2 1 0,-1-1 0,0 2 0,-1 0-80,2-1 0,-1 0 0,-1 2 0,1 0 0,1 1 0,0 1-8,2 2 1,0 1 0,2 1-1,-1 1 1,-1 1 0,-2 3 21,3 0 0,-1 2 0,-1 2 0,0 0-12,-1 0 1,-2 0 0,3 0 0,4 3-95,-6 2 0,3 1 1,4 1-1,2 1 0,1 0 1,1 1-1,-1 0 1,-2 0-1,-2 0 0,-4 1 64,7-1 0,-4 1 0,-3 1 0,3 0 0,3 1-5,-4 0 0,4-1 0,3 0 0,1 1 0,0 1 0,-1 0 0,-4 1 0,-3 1 1,-5 1-20,7 8 1,-7 2 0,-1 3 151,-1 1 0,0 3 0,-2 3 1,-2 5-123,-7-4 0,-2 5 0,-1 3 0,-2 1 0,0 1 0,-2 0 0,1-2-22,-2-3 1,-1 0 0,-1 0 0,0 0 0,-1 0 0,-1 0-1,0 2 5,0-1 0,-1 2 0,0 0 1,0 1-1,-2-1 0,0-1 0,-2-1 1,-2-2 47,-3 6 0,-2-2 0,-3-1 0,-1-2 1,-1 1-24,-1-2 0,-1 1 0,-3-2 0,0 1 0,-1-2 6,3-4 1,0-1-1,-1-1 1,-2 1-1,-1 0 1,-4 0 31,2-4 1,-3 1 0,-3 0 0,-1 1 0,-1-1 0,-1 0 0,0 0 0,1-2 0,2 0 0,1-2-129,-6 4 0,3-1 0,0-2 1,0-1-1,-1 0 0,-3 0 95,5-4 1,-2 1-1,-2-1 1,-1 1 0,1-1-1,-1-1 1,2-2 0,2-1-1,2-1 20,-12 0 0,4-3 1,0-2-1,0-1-17,6 1 1,0-1-1,0-1 1,0 0-1,-1 0 20,2 0 1,-1-1-1,1 0 1,-2-1 0,-3 0-15,3-2 0,-3 1 1,-1-2-1,-1 1 0,-1-2 1,-1 0-1,2-1 1,0 0 2,0-2 1,1 0-1,0-2 1,0 0-1,0 0 1,0 0-1,0-1 1,0 2-32,0 0 0,-1 0 0,1 1 0,-1 0 0,1-1 0,0-1 0,1-1 0,1-2-22,1 0 0,-1-2 0,1-1 1,1 0-1,1-2 0,2-1 1,2-1-1,4-2-48,-1-5 1,4-1-1,3-2 1,2-1-1,2-2 1,2-1 5,3-3 0,2-2 1,3-2-1,1-1 1,2 0-1,-1 1 1,1 1 50,-1 4 0,0 0 0,0 1 0,1-1 1,2 2-1,1-1 0,3 0 12,4-3 0,2-1 0,3 0 1,2 1-1,0 1 0,1 2 0,-1 3-11,1 1 1,0 3 0,1 2 0,1 1 0,0 0-66,1-1 0,0 0 1,2 1-1,-1 0 0,2 0 69,-1 1 1,-1 1 0,2 0 0,2 0 0,3 0-10,-4 4 1,3-1-1,1 0 1,2 0-1,2 1 1,0-1-1,1 1 1,0 1 0,-1 2 34,0 1 0,1 0 1,1 2-1,0 1 1,1 0-1,0 0 1,0 0-1,0 0 1,0 0-1,-1 0-18,0-1 0,0-1 0,-1 0 0,1 0 0,-1 1 0,1-1 0,0 2 0,0 0 0,1 1 0,1 2-4,-1 2 0,2 0 0,1 2 1,1 0-1,0 1 0,-1 1 0,0 0 1,-1 1-1,-2 1 0,-2 0 0,-3 1 45,11 1 0,-6 1 1,-1 2-1,0 2 0,3 3-62,-6 0 0,3 2 0,2 2 1,1 2-1,-1 0 0,0 3 0,-3 1 1,-2 1-1,-5 1-3,0 5 1,-5 4 0,-2 1 0,-2 1 0,-1 2 0,0-2-1,3 0 17,-1-6 0,1 0 1,1 0-1,0-1 1,-1 1-1,-2 1 1,-3 1-1,-3 1 19,-4 4 0,-2 1 1,-2 2-1,-3 1 0,-2 0 1,-3-1-1,-2-1 0,-2-2 126,-3-2 0,-4-1 1,-2 0-1,-3-1 0,-1-1 1,0-1-1,0 0 0,0 0-21,-1 1 1,0-1 0,0 0-1,-1-1 1,0 0 0,-2-1-1,0 0-68,1-1 0,-2 0 1,0 0-1,0 0 1,-1-1-1,0-2 1,0-2-1,0-3 14,-6 1 1,0-3 0,0-3 0,1-1 0,0-1-2,-1 0 1,1-2-1,0-1 1,-1 0-90,-1 0 1,0 0 0,-1-1-1,0 0 46,1-1 1,1 0 0,-3-1 0,-2 0-77,5-2 0,-2 1 0,-3-1 0,0-1 0,0 1 0,-1-2 0,2 1-155,1-2 1,1 0 0,-1-1 0,1 0 0,-1-1-1,1 1 1,0 0 89,-1 0 1,0 1 0,0 0 0,0 0 0,1-1-1,0-1 1,2-2-426,-2-3 1,-1-1 0,2-1 0,1 0 0,3-2 0,5 2-1093,-10-8 1,8-4 1428,7-3 1,4-5-1,2 5 1,-4-2 0,18-11-1</inkml:trace>
  <inkml:trace contextRef="#ctx0" brushRef="#br0" timeOffset="-185948.73">21944 9832 9141,'2'7'3276,"0"-2"0,-2-5-2287,7-16-868,-1-19-121,-1 17 0,-1-2-5,0-4 1,-1-4-69,1 2 1,1-5 0,1-2 0,0 0 0,-1 2 91,0 2 1,0 1 0,1 0-1,-1-2-229,1-2 1,0-3-1,0 0 1,0 1 0,-1 3 267,2-3 1,-2 3 0,-1 5 45,0-7-508,-2 8 298,-2 14 383,0 12 126,-3 6-251,1-2 16,-3 7 22,0-2 12,-2 4 1055,-2 3-1057,-5 4 1,-3 3-155,-2-4 0,0 1-3,1 1 0,0 2 0,0-2-43,-5-3 0,0-1-122,3 4 0,0-2-1205,-10-5 571,10 0-515,7-10-863,9-5-1143,2-5 0,2 0 3260,4-11 1,-3 10 0,3-4 0</inkml:trace>
  <inkml:trace contextRef="#ctx0" brushRef="#br0" timeOffset="-185778.73">22067 9108 10687,'7'5'3276,"-1"-2"0,-6-3-616,0 0-2559,73 55-1740,-46-36 1,1 1 1347,-4-3 1,3 3-1,0-1 1,-3-2 134,6 4 1,-1-2-256,-7-5 0,1 1 0,-2-2 411,4 3 0,-1 0 0,1-1 0,-2 0 0,-3-2 0</inkml:trace>
  <inkml:trace contextRef="#ctx0" brushRef="#br0" timeOffset="-183031.73">23106 10557 7002,'7'3'960,"-2"-1"-814,-5-2 2077,0 0-515,4 1-1498,-3-1-11,4 0 389,-3-1 127,2-3 1,1-7-573,-1 1-143,1-6 6,-2 2 75,2-16 0,-1-5-6,-2 5 1,0-2-449,1 6 1,0-2 0,-1 1 488,-2-11 1,-3 1 65,-1 1 0,-1-2-102,1 7 0,-1-2 1,-1 1-1077,2 5 0,-1 0 1,0 1 1038,-7-12 1,2 4 54,6-2-2038,-10 1 1943,10 1-64,-3 11 1,-1-2 73,0 1 0,-2-3 0,1 2-13,0-3 0,-1 1-298,-4-9 0,1 3 234,0 6 58,-1 0-26,3 7 0,-1-1 65,-8-10-15,6 10 1,1 0 1406,-8-8-1388,0 0-65,-1 2 136,8 10 1,-1-2-83,-4-3 1,-1 0-68,1 3 0,0 0 0,1 1 554,-3-3 0,1 1-513,-2 1 0,3 3 3025,4 5-3025,1 0 240,-4-2-322,7 5-35,-1 0-96,9 5 625,3 3-748,-1 1 454,-4 15-115,-1-1 75,-4 17-73,0-11 1,-1 2-111,4 6 1,0 4 0,0-3-715,-4-2 1,1 0 674,4 0 0,1 2 0,2-8-542,-1-7-216,2-2-2375,0 0 3084,9-15 0,-6 7 0,6-13 0</inkml:trace>
  <inkml:trace contextRef="#ctx0" brushRef="#br0" timeOffset="-182876.73">22601 9012 10866,'1'7'3276,"0"-2"-1094,-1-5-2174,0 0-61,103-19-767,-72 18 1,0 3 0,1 1 0,1-3-1,3-3 1,1-2 0,0 1 0,-1 2 350,-1 4 1,1 2 0,-4 0 0,-7 0 0,-2 0 0,0 0 0</inkml:trace>
  <inkml:trace contextRef="#ctx0" brushRef="#br0" timeOffset="-181298.73">23325 9641 10174,'29'-3'132,"1"0"1,-1 0 0,0 0-1,5 0 1,0 0 0,1 0-953,-5 1 1,1 0 0,1-1 0,4 1 914,-4 0 0,3 1 0,1-1 0,2 1 1,1 0-1,1-1 0,1 1-213,-6 0 0,1 1 0,1-1 0,2 1 0,-1-1 0,1 1 0,0 0 0,0-1 1,-1 1-1,0-1 136,0 1 0,-1 0 0,0-1 0,-1 1 1,1-1-1,0 1 0,0 0 0,0-1 0,1 1 1,-1 0-87,0 0 1,-1 0 0,1 0 0,0 0 0,1 1-1,-1-1 1,0 0 0,0 1 0,-1 0 0,1-1-1,-2 1 49,4 1 0,-1-1 0,-1 1 0,0-1 0,0 1 0,1 0 0,0 0 1,1 0-1,1 0-150,-5 0 1,0 0 0,1 0 0,1 0 0,0 1 0,0-1-1,1 0 1,0 1 0,1-1 0,0 0 0,0 1 0,0-1-1,0 1 100,-4-1 1,1 0 0,0 1 0,1-1 0,0 1 0,0-1 0,1 1 0,-1-1 0,1 1 0,-1-1 0,0 1 0,0-1 0,0 1 0,-1-1 0,0 1 0,-1-1-32,3 1 0,0-1 0,0 1 0,0 0 0,-1-1 0,1 1 0,-2-1 0,1 1 0,-1-1 0,0 1 0,-1 0 0,0-1 0,-1 1-50,6-1 1,-1 1-1,1 0 1,-1 0-1,-1 0 1,0 0-1,-2 0 1,-1 0 0,-1-1-1,-3 0 226,10 1 0,-3 0 1,-2-1-1,-3 0 1,-2 0-1,0 1 0,-4-1 1,1-1-1,0 1 1,1 0-1,0 0 0</inkml:trace>
  <inkml:trace contextRef="#ctx0" brushRef="#br0" timeOffset="-180171.73">22436 12239 4172,'-20'-21'1092,"-1"0"0,8 3 0,-1 0-1153,-5-4 1,-4-1 0,3-1 200,0-6 0,2-1-95,6 8 1,1 0 0,0-1-421,1-2 1,1 0 0,0-1 419,-1 1 1,1 0 0,4-5 25,6 0 1,4-4 0,2-3 0,3-2 0,1 2 0,2 1-197,1 6 1,2 0 0,1 2-1,2-1 1,0 0 0,0 0-1,0-1 125,-3 1 0,0-1 1,1 0-1,-1-1 1,1 1-1,1 0 1,1 2-1,1 2-139,5-2 0,1 1 0,2 2 1,0 1-1,1 1 0,-1 2 1,-2 2 139,8-3 0,-1 4 1,0 1-1,1 0-16,-6 4 1,-1 0 0,2 0 0,1 1-1,3 0 36,-3 2 0,1 1 0,2-1 1,2 1-1,1 0 0,1 0 0,0 1 1,0 1-1,0 1-33,-3 1 1,1 1 0,1 1 0,0 0-1,0 1 1,0 0 0,1 0 0,-1 1 0,0-1-1,0-1-2,0 0 1,0 0-1,1 0 1,-1-1 0,0 1-1,0 0 1,0 0 0,0 1-1,-1 1 1,0 1-5,2 1 1,0 1 0,1 0 0,-1 2 0,0-1 0,-1 2 0,-2 0 0,-2 0 0,-2 1-4,5 1 1,-4 2 0,-1 0 0,-1 1 0,1 1 131,6 1 1,-1 0-1,1 2 1,2 4-137,-8-2 1,3 1-1,0 2 1,1 2 0,-1 1-1,-1 1 1,-2 1-48,-4 1 0,-2 1 1,-1 2-1,-1 1 1,0 0-1,0 0 1,1-1 72,3 0 0,0-1 0,1 0 1,0 0-1,-2 1 0,-2 0 0,-4 2 18,-2 3 1,-3 1 0,-1 2-1,-3-1 1,-3-1 0,-1-3 66,-3 11 1,-5-4 0,-3 0 144,0-8 1,0-1 0,-3 1 0,-3 2-56,-2-3 0,-3 2 0,-2 1 0,-3 1 1,-1 0-1,-1-1 0,-1-1-119,1-5 1,-1 0-1,-1-2 1,-2 1-1,0-1 1,-1 1-1,0-1 1,1 0-1,1 1-37,1 0 0,0 0 0,1 1 0,0 0 0,-1 0 0,0-1 0,0-1 0,-1 0 0,-1-1-9,-1-1 1,-2-1 0,-2 0 0,1 0 0,-1-1 0,1-2-1,0 0 1,2-1 0,2-2 12,-7 3 1,3-2 0,1-2-1,-1-1 1,-3 1-7,4-2 1,0 0 0,-1 0 0,-1-1 0,-2 1 0,-1-1 0,-2 0 0,-1-1 8,7-2 1,-2 0 0,-2 0-1,-1 0 1,-1 0 0,-1-1-1,-1 1 1,0-1 0,0 0-1,1 0 1,-1 0 0,2 0-1,0 0 1,2 0 0,2-1-80,-6 2 1,2 0 0,2-1-1,0 0 1,1 0 0,0 0-1,-1 0 1,0 0 0,-2 0 0,-1-1 48,3 0 0,-1 0 0,-2 0 0,-1 0 0,0 0 0,-1 0 0,0 0 0,0-1 0,1 0 0,1 0 0,1-1 0,2 0 0,1-1 0,3 0 19,-7-1 1,3 0-1,2-1 1,1-1 0,0 0-1,-1-2 1,-1-1-77,1-1 1,-2-1 0,0-1 0,-1 0 0,0-2 0,1 0 0,-1 0 0,2 0 0,1-1-34,-5-1 0,1-1 0,1 0 1,1-1-1,0 0 0,0-1 0,0-1-55,-1-1 1,-1 0 0,-1-1 0,2-1 0,2 0 0,3-2 0,5 0 77,-2-8 0,7-1 0,3-2 0,3-2-256,4 3 0,1-2 0,3-1 0,2-2 0,1-1 167,2 4 1,1 0 0,1-2 0,1-1 0,2-1 0,0-1 0,1 0 0,1 0 196,1 2 1,1-1-1,1-1 1,2-1 0,0 0-1,0 0 1,1 0 0,0 1-1,0 0 1,0 1-10,-1-1 0,1 0 0,-1 1 1,1 0-1,-1 0 0,2 1 1,0 0-1,2 1 0,0 0-54,2 1 1,0-1-1,2 1 1,0 1-1,1-1 1,0 2 0,1 1-1,1 1 1,1 1 158,0 1 1,0 1 0,1 2 0,1 1-1,1 1 1,1 0 0,3-1 0,2 1-28,-5 4 0,2 1 0,1-1 1,2 0-1,2 1 0,0 0 0,1 0 1,0 0-1,1 0 0,0 1 0,0-1 1,-1 1-1,0 1 0,-1 0-83,0-1 0,0 2 0,0-1 0,-1 1 0,1 0 1,0 0-1,0 0 0,0 1 0,0 0 0,0 0 0,1 0 1,1 1-1,-1-1-30,2 0 0,0 0 1,1 0-1,1 0 1,0 0-1,0 1 0,0-1 1,0 1-1,0 1 1,-1 0-1,0 1 1,-1 1-1,-2 1 0,0 1 7,5-1 0,-1 2 0,-1 1 0,0 1 0,-2 1 0,1 0 0,-1 2 0,0 0 0,1 1 55,-1 1 1,1 0 0,-1 2 0,0 0 0,0 1 0,0 0 0,-1 1 0,1 1-1,0 0-78,0 0 1,-1 0 0,0 1 0,-1 0 0,1 1 0,1 1 0,-1 1 0,2 2 0,1 1-119,-6-1 1,2 2 0,0 1 0,2 1 0,0 1 0,0 1 0,0 1 0,1-1 0,-2 1 0,0 0 0,0-1 0,-2 0 0,-1-1 0,-2 0-75,7 3 1,-1 0-1,-2 0 1,-1-1 0,-1 0-1,0 1 1,0 2-1,0 0-68,-2-1 0,0 2 1,2 1-1,-1 0 1,0 1-1,-1 0 0,-2-1 1,-3 0-1,-2-2 1,-4 0 281,3 8 0,-7-1 0,-2-2 0,-1-3 0,4 2 0,-3-2 0,-4 2 0,0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5:04:03.2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1559 2201 11110,'38'-5'276,"0"0"1,-2 0-1,1 1-189,-2 1 0,5 0-634,-13 1 1,4 0 0,2-1 0,2 1 0,-1-1 0,0 1 468,1 0 0,-1 0 0,1 0 0,0 1 0,0-1 0,2 0-62,-2 0 0,1 0 0,1 0 0,0 0 1,0 0-1,0 0 0,-2 1 106,1-1 1,0 1 0,-1 0 0,0 0 0,-2 0 0,-1 1-216,7-1 0,-3 1 0,0 0 0,-1 0-34,2 0 0,0 1 0,-1 0 0,1 0-450,0 0 1,0 0 0,-1 0 0,0 0 198,-3 1 1,0-1 0,-1 1 0,1 0 533,5-1 0,2 1 0,-2 0 0,-4 0 0,1 0 0,-3-1 0,4 1 0,1-1 0</inkml:trace>
  <inkml:trace contextRef="#ctx0" brushRef="#br0" timeOffset="707">6850 2174 12398,'3'8'355,"20"-5"1,7-4-157,-10-1 0,2-1-682,6 0 1,4 0 0,3-1 562,-3 0 1,2-1 0,1 0-1,2 0-588,-6 1 0,1 0 0,0 0 0,2 0 0,-1 0 0,1 1 554,0-1 0,1 0 0,0 0 1,1 0-1,0 0 0,0 1-197,-2 0 1,0 0 0,1 0 0,1 0 0,-2 1 0,0-1 0,-1 1 153,7 0 1,-3 0-1,0 0 1,1 1-1,0-1-233,-3 1 1,1 0 0,0 0 0,0 0 0,0 0-1,1 0 208,-2 1 0,-1-1 0,0 1 0,2-1 1,1 1-1,4 0-252,-10-1 1,2 1 0,2 0 0,1 0 0,1 0 0,1 1 0,0-1 0,1 0 0,-2 0 0,1 0 0,-2 1 0,-2-1 252,5 0 0,0 1 0,-2 0 1,0-1-1,0 1 0,0 0 1,-1-1-1,1 1 0,1-1 1,0 1-1,2-1 0,0 1 1,0-1-1,0 0 0,-2 1 0,-1-1 1,-2 1-1,-3-1 0,0 1 1,0 0-1,0 0 0,-1 0 1,1 0-1</inkml:trace>
  <inkml:trace contextRef="#ctx0" brushRef="#br0" timeOffset="2550">18895 1230 18539,'-27'3'168,"-1"-1"0,1 1 0,3 4-247,-3 16-1560,7-1 1,0 0 895,6-5 1,1 1 585,-3 4 0,3 3 218,8 2 1,8 0-814,5-4 1,3-1 293,0 4 0,5-1-412,13-6 1,4-4 404,-11-9 0,0-1-7,8 2 0,3-4-369,-5-6 0,1-4 1,-2 0 617,-1 1 1,0-1-107,3-5 0,3-2 1,-6 1 742,5-9-227,-13 8 1,-2-1 560,-1-1 226,-5 1 2302,-5 3-1019,-7 6-1610,-1 2-560,-11 11-120,4 2 2295,-4 8-2494,3 7 192,7 7 85,-4-6-3322,20 2 3232,-10-19 40,13 0-147,-5-7 116,-4-2 33,4-4-78,-11-3-171,11-14 252,-12 3-33,11-10 149,-10 8 0,0-2-53,-1 3 0,1-1-145,0 0 1,0 0 65,-1-7-21,4 17 3303,2 3-3742,21-4 261,2 6-255,8-1 344,-6 6 63,-10 5 63,-2 3 3,-1 5-6,-4 5 1,-1 3 2,4 16-191,-7-14 1,-1 0 280,-2 13-82,-4-20 192,-1-1 1236,-2-9-1355,1-6-223,-1-3-452,8-12 342,1 1 246,7-8-1633,0 10 1,2 0 1776,3-2-85,12-5 159,-20 17-212,-3 1 134,0 3 9,-2 3 655,5 19-790,-3 4-305,0 6 154,-4-5-28,-2-11 2665,-1-2-3530,1-4 1036,7-3 0,-6-3 0,5-4 0</inkml:trace>
  <inkml:trace contextRef="#ctx0" brushRef="#br0" timeOffset="2740">19852 1189 12566,'-6'37'1092,"0"-1"0,0-1 0,1-3-597,1-11 1,2-2-1935,-1 1 0,2 1 1387,-1-1 0,2 1-173,2 13 0,0-1-81,0-13 1,0-1-96,1 9 1,0-1 44,0-9-2921,-2-1 637,-3-7 2756,-5-3 0,3-5 0,-3-2 1</inkml:trace>
  <inkml:trace contextRef="#ctx0" brushRef="#br0" timeOffset="3225">19688 1408 10606,'28'-1'-128,"0"-1"1,-1 0 0,7 1 0,-3-1 124,-8 1 0,0 1 661,4 2 0,0 1-829,-7 0 0,-1 1 168,1 0 0,0 2-114,11 12 27,-23-4-25,12 6 135,-10 17-17,-5-6-3,1 7 45,-4-13 964,-8-15-732,12-1 672,-8-7-691,11-2 233,-3-3-535,2-3 38,16-14-336,1 1 973,-7 5 1,2-2-851,3 0 1,1-1 2,2-2 1,0-1 26,-5 3 0,-1 2 310,-1-1 1,-4 2 209,-8 3-46,-3 3-97,-3 0 560,-11-2-600,-9 5-201,4-2-345,-18 8 345,20 3-90,-14 4-61,-3 9 1014,13-7-765,-4 4 89,16-11 42,3-2-1049,2 0-381,3-1-2023,3-1 2457,6-4 1,-5 2 0,0-1 0</inkml:trace>
  <inkml:trace contextRef="#ctx0" brushRef="#br0" timeOffset="3651">20468 1600 3393,'6'4'2302,"-1"-1"974,-5-3-1023,0 0-2991,36 12 1012,-19-14-191,5 6 0,2-4 245,-2-15 0,-2-7-543,-4 2 1,-1-3-1,1-1 309,1-4 1,1-1 0,-1 0-99,-3 1 0,-2 0 1,-1 1 8,-1-7 1,-4 3 37,-3 10 1,-2 2 432,-1-15-205,-6 7-181,-4 7 630,-24 6-729,-2 17 9,14 0 0,-1 3 873,-3 12 1,2 3-876,10-6 1,0 3-123,0 6 1,1 5-1,3 0 128,8-2 0,3 0 0,0 0 333,-2-1 1,0 1 0,3-1-347,8 3 1,4-1-1,0-4-1035,0-8 1,1-2 1071,5 4 0,4-1 44,0-8 1,2-2 0,-1-1-134,-1 0 0,0-1-79,15 1 0,-2-1-261,-2-5-243,-4-2-1742,-6-2 1218,-5-2-99,-5 0 1267,-14-8 0,1 8 0,-9-5 0</inkml:trace>
  <inkml:trace contextRef="#ctx0" brushRef="#br0" timeOffset="4421">18403 1846 13695,'2'6'967,"19"4"0,8 0-387,-9-6 0,1 0-1186,7 3 1,3 0 0,5 0 884,-5-3 1,3-1-1,3-1 1,1 0 0,1 0-1,-1 1-592,-5-1 0,2 0 0,-1 0 1,1 0-1,0 1 0,1-1 1,0 0 315,1 0 1,0 1 0,1-1 0,0 0 0,1 1 0,0-1 0,0 0-1,1 1-105,-3-1 1,0 1-1,1-1 1,1 1-1,0 0 1,0-1 0,-1 1-1,-1 0 1,-2-1-1,-1 1 101,2-1 1,-2 1 0,-2 0-1,-1-1 1,1 1 0,1-1-1,1 1-174,2 0 1,1 0-1,1 0 1,0 0-1,0 0 1,1 1-1,1-1 1,-1 0 91,-4-1 1,0 0 0,1 1-1,1-1 1,-1 1 0,0-1-1,0 0 1,0 0 0,-2 0 0,0 0-43,6 0 1,-2 0-1,-1-1 1,0 1-1,0-1 1,1 0-1,1 1 105,-1-1 0,1 1 1,1 0-1,1 0 1,-1-1-1,-2 0 1,0 0-1,-3-1-6,7-1 0,-2 0 1,-2-2-1,-2 1 0,-5-1 26,-2 0 0,-4 0 0,0-1 410,3 0 0,1-1 0,-5-3-14,-3-7 0,-4-3-336,-2 0 0,-3-2 508,-2-3 0,-3-1-596,-2 0 0,-2 0 26,-4 4 1,-2 0 1,0-1 0,0-1-4,-2-1 0,1-2-73,-1-8 0,0-4 1,1 2-119,0-1 1,1-1 124,2 2 1,-1-5 0,1-1 0,1 5 66,1 7 1,1 3 0,1-1-33,0-9 1,0-2 0,0 2 34,-1 9 0,-1 1 0,1 1 1,6-12 0,-1-2 13,-4 10 1,-2-3 0,0-1 0,1 2-26,2-2 0,0 2 0,-1-2 37,-1-5 0,-2 0 0,0 2 30,-2 2 0,-1 5-237,-5-4 189,-1 6 115,-1 7-32,-13 0-359,-7 11 247,12 3 0,-2 2 254,-1 3 0,-1 2-217,2 0 1,-1 1 18,-3 0 0,-1 1 996,-4 0 1,-4 0-986,3-1 1,-4 0 0,-2 0 0,0-1-532,-2-1 1,0 0 0,-1 0-1,-1 0 486,5-1 1,-1 1 0,-1 0 0,1-1 0,0 0-277,2-1 0,0 0 1,1 0-1,0-1 1,1 1 282,-3-1 0,1-1 1,0 1-1,0-1-118,1 0 1,0-1 0,0 1 0,-1-1 110,0 1 1,-1-1-1,-2 1 1,-6-2-32,15 2 1,-4 0 0,-3-1 0,-2 0 0,-1 0 0,-1 0 0,-1 0-1,1-1 1,1 1 0,1 1 0,2-1 0,4 1 40,-10-1 1,5 0 0,1 1-1,1 0 1,-3-1 0,-4 0-9,9 1 1,-2 0-1,-3-1 1,-1 0-1,-1 0 1,0 0-1,-1 0 1,2 1-1,0-1 1,2 1-1,2 0 1,3 0 1,-7 1 1,2-1-1,3 1 1,1 1 0,1-1-1,0 1-28,-6-1 1,1 0 0,1 0 0,-1 0 21,2 1 1,-2-1-1,1 0 1,-1 1-1,1 0-18,1 0 0,0 1 0,1 1 0,1-1 0,2 1-30,-2 0 1,2 0-1,-2 1 12,1-1 0,-3 1 0,1 0 0,6 2-36,3 2 0,3 2 389,2 1 0,0 1-316,1 1 0,2 2-114,0 1 1,0 3 61,-2 9 0,0 5 0,0 4 66,2-2 0,2 3 0,-1 2 0,0-2 81,1-1 0,-1 0 0,0 0 0,0 3-95,4-5 1,-1 3-1,1 1 1,0 0-1,0-2 1,2-3 0,-2 6 0,1-3 0,0 3 17,2-9 0,0 3 0,0 1 0,-1 1 1,1 0-1,1-1-16,0 4 1,1 0 0,1 1 0,0-2 0,-1 0 3,0 2 0,0-1 1,1 0-1,0 0 140,1 1 1,0 1 0,1-3-1,2-5-147,0-2 0,2-4-572,-1-2 0,2-2 564,0 13-41,3-9 813,5-1-903,-2-12 1471,4-1-2633,-1-9 1302,19-20 0,-18 14 0,13-14 0</inkml:trace>
  <inkml:trace contextRef="#ctx0" brushRef="#br0" timeOffset="24809">4402 4075 6792,'-6'-1'3276,"1"0"-876,5 1-930,-1-2-672,11 1-431,-5-1-126,9 1-163,-1 1-1717,11 0 1,6 0 1375,4 0 0,4 0 158,-8 0 1,2-1-1,0 1-496,1 0 1,1-1 0,-2 0 476,-2 0 1,-1 0 0,0-1 123,4 1 0,-1 0 0,2-1 3,-1 1 1,2-1 0,3 1-29,-7 0 1,4 0 0,1 0 0,1 0 0,1 1 0,-1-1-412,0 1 0,0-1 0,1 1 0,-1 0 0,1-1 0,0 1-86,0 0 0,0-1 0,1 1 0,-1-1 0,0 1 0,-2 0 247,3 0 0,0 0 0,-1 0 0,-3 0 0,-3 0-194,-2 0 1,-4 0-1,0 1 469,10-1 0,-4 0 0,-11 0 0,-3 0 0,6 0 0</inkml:trace>
  <inkml:trace contextRef="#ctx0" brushRef="#br0" timeOffset="25226">5579 4184 7486,'3'2'739,"16"-3"1,12-3-1,3 0-176,-3 2 0,4 0 1,1 0-1,2-1 1,-3 1-1220,-2-1 1,0 0-1,-1 0 1,1 0 0,2 1 272,0 0 1,2 0 0,1 0 0,-1 0-1,-1 1 1,-4-1 272,6 1 0,-4 1 1,1-1 130,0 0 1,0 0-1,3-1-16,-3 1 0,4-1 0,1 0 0,-1 0 1,-1 0-18,-5-1 1,-1 1 0,0 0 0,0-1 0,0 1-130,1 0 1,1 0-1,0-1 1,-2 1-1,-3 0 144,6-1 1,-4-1 0,-7 2 131,-5-1-34,-8 2-656,-6-2-909,-13 1-51,0 0-825,-8 1 2340,-1 2 0,10-1 0,-3 2 0</inkml:trace>
  <inkml:trace contextRef="#ctx0" brushRef="#br0" timeOffset="25357">7000 4130 4276,'4'6'2867,"-1"-1"-1066,-3-5-1801,32-11 0,-24 8 0,24-9 0</inkml:trace>
  <inkml:trace contextRef="#ctx0" brushRef="#br0" timeOffset="26308">7821 4143 10004,'1'7'865,"1"-2"-4142,36-9 3041,-11 1 0,8-1 0,4-1 0,0 1 0,-4 1 109,-2 0 1,-2 0 0,1 1-1,3-1 168,-4 0 1,2 0 0,3 0-1,0 0 1,-1 0 0,-1 1-1,-4 0-27,4 0 1,-3 2 0,-1 0 0,1 0-15,2-1 0,0 1 0,1 0 0,-1 0-48,0 0 0,0-1 1,1 1-1,3 1 48,-6-1 0,3 1 0,3 1 0,1-1 0,0 0 0,-2 0 0,-3 1 0,-4-2 0,11 1 0,-6 0 0,4 0 0,-5 0 0,0 0 0,0 1 0,0-1 0,0 1 0,1-1 0</inkml:trace>
  <inkml:trace contextRef="#ctx0" brushRef="#br0" timeOffset="29192">5688 5497 1246,'-3'-5'3276,"1"2"0,2 3-1378,-6 1-518,4-1-1180,-4 2 735,7-2-893,24-25-42,-11 11 0,3-2 0,0-2 8,6-2 2030,4 1-1892,8 4-143,-8 5 176,10 17-130,-20 1 0,0 3-47,7 5 0,2 4 0,-2-2-1068,-1-1 0,0 1 1065,-1-1 0,0 0 0,-1-2 4,-3-5 0,0-2-59,4-2 1,2-2 286,9-7-1,0-3-181,-5 2 0,-2-3-466,4-7 0,-2-2 421,-9 5 1,-1-1 13,1-1 0,1 0-6,-1 0 1,2-1-211,3-1 1,3-1 0,0 1 197,-2 3 0,0 1 0,0 0-10,0-2 1,1 1 0,-1 2 12,9 0 0,-2 7 1532,3 14-1497,-8 2 0,4 6 1,-3-2-440,-7-1 0,-1 0 400,6 2 0,3 3 0,-2-3 282,4 0 0,-1-4-262,-4-6 1,1-1-37,5 5 0,-2-3-1,-9-11 0,-1-3-30,13-11 5,-7 2 0,4-3 0,-2 1-293,-3 3 0,-1 1 321,1-2 0,3 0 0,-5 3 7,1 6 170,-2 2-119,-3 5 1,1 2-39,2 6 1,1 1 212,-1-1 0,1 0-218,-1 5 0,-1 0 0,4 3-3,0-1 133,-1-4 1,1-1-117,-2-4 0,1-2-49,10 2 0,1-3 318,-12-5 1,-1-2-316,-1 0 0,0-4-111,2-4 1,1-2 7,6-5 1,1 1 107,-5 2 1,0 0 386,4-2 1,-3 3-470,0 7 333,3 14-221,-8 2 293,-2 12-257,1 4 22,6 0-12,5-5 0,2-1-22,-15-9 0,0-2-32,14 3 1,1-4-21,-13-11 0,0-4 15,8-2 0,1-1-315,-4 1 1,-2-1 322,2-2 1,-2 1-35,4 0-9,0 0-37,-6 5 0,3 1 124,-3 2 0,0 1 33,4 2 1,0 1-70,9 5 30,-11 6-8,-6 0 0,1-1-25,5 4 18,1 0 0,0-2-447,-1-1 532,7 1 1351,-2-6-1405,-8-6 0,0-1 191,14-1-301,-2-6 1,-1-2-7,0-3 37,-2 0 1,3-3-27,-7 4 1,0-2 0,0 2-461,1 0 1,0 2-1,0-1 501,0-1 0,0 0 0,-1 3 14,6 0 1,-2 5 402,-6 8 0,0 4-320,6 4 1,0 2-216,-5-2 0,-2 1 134,1 3 0,-4-1-2737,-1-4 2918,16 4-104,-12-9 365,-1-2 1,0-2-444,2-6-2,-2-1 1,1-4-64,-2-1 1,2-4-53,1 1 1,3-3-1,1 0 1,-3 2-198,4-2 0,0 0 287,3-1 1,2 0 0,-5 5 310,8 10-129,-16 5 0,-1 2-88,12 5 3,-3 7 22,-9-7 2857,3-1-3489,0-4 0,6 0 1,-4-2-2741,12 1 2035,3-1 0,-4-4 1242,-11-14 0,-13 7 0,1-4 0</inkml:trace>
  <inkml:trace contextRef="#ctx0" brushRef="#br0" timeOffset="41552">18417 4266 11359,'4'2'2092,"-1"-2"42,-3 0-2003,-3 4 20,-4 2 17,-6 7 17,-6 4-87,-5 3-1737,-4 3 1,-2 0 1628,11-8 0,0 0-12,-12 8 0,1 1-407,7-8 0,2 0 380,5-4 0,0-1-27,-4 4 1,1-2-491,-5 4-867,8-6 0,-1 0 229,-2 0-59,-6 3-67,19-11-596,2-7 4312,2-2-2386,2-5-972,13-18 1845,-5 11 222,8-10 1326,-8 15-1732,-4 7-137,-1 1-129,-3 4 280,-6 8-291,1 0-62,-7 10-166,1 0-77,-1 4-34,1 0-160,3 0 92,3-3 351,11 7-197,4-11-314,12 4 286,3-14-131,7-1-819,6-5 727,-16 0 0,0-2-81,0 0 0,2-3-920,2-2 1,2-2 0,-2 0 483,-1 1 1,-1-1-1022,8-5 1,-2-1 1428,-10 6 1,-5 1-1,-5 1 1,10-2-1</inkml:trace>
  <inkml:trace contextRef="#ctx0" brushRef="#br0" timeOffset="46270">20222 3747 9248,'-1'7'3276,"0"-1"-1923,1-6-673,0 0-680,-36 17-62,20-2-851,-4-3 0,2 1 860,10 4-2561,7-1 2524,4-7 50,2 4 40,3-10 53,3 0-22,2-2-31,3-1 926,3-4-873,-1-5 0,-1-3 306,1-12 1279,-1 9 0,-1 0-978,-11-14-509,4 15-151,-10-2 44,-2 7-702,-8-2 84,3 5-345,-6-2-517,7 6-821,0 1 76,1 1 2181,2 0 0,2 0 0,0 0 0</inkml:trace>
  <inkml:trace contextRef="#ctx0" brushRef="#br0" timeOffset="46450">20509 3596 10519,'5'6'1365,"-8"15"0,-5 3-1365,-2 0-878,-1 5 1,0 1 869,-2 3-163,1 0-280,-4-2-184,11-2-272,-7-3-2370,8 4 1819,-2-14 1458,-2 1 0,6-16 0,1-1 0</inkml:trace>
  <inkml:trace contextRef="#ctx0" brushRef="#br0" timeOffset="46598">20372 3815 7705,'6'4'2808,"0"0"-1962,-6-4 977,0 0-1139,33-32-640,-17 22-749,5-8 0,1 2 652,-4 11-45,0 1-39,2 0-70,-1 0-155,0 0-517,-1 1 879,11-1 0,-16 2 0,6-1 0</inkml:trace>
  <inkml:trace contextRef="#ctx0" brushRef="#br0" timeOffset="46768">20413 3884 6732,'30'-5'-636,"0"1"1,0 0 0,-2 0 0,-1 1 0,-5-1-2642,5-2 3207,-3 1 0,-12 2 0,-3 2 1</inkml:trace>
  <inkml:trace contextRef="#ctx0" brushRef="#br0" timeOffset="47015">20235 4102 7078,'0'-3'667,"-1"1"961,1 2-1628,37-1-33,-14-2 265,3 1 1,4-1-216,1-3 0,-2 0-273,5 0 278,-7 1 0,-3 1 1266,-11 3-478,-5 2-404,-4 1-98,-3 1-922,-14 16-783,6-8-890,-10 10 2287,8-13 0,5-4 0,0-2 0</inkml:trace>
  <inkml:trace contextRef="#ctx0" brushRef="#br0" timeOffset="47366">20823 3514 6125,'1'6'969,"0"-2"1452,-1-4-2457,25 8 1063,-17-5-1027,19 6 0,-26-6 679,1 0-626,-1-1 1997,-1 1-2005,0-1 20,0 0 81,-3 3-43,-11 13-164,2-5 13,-8 8 14,10-10-30,1-2-54,2-1 20,2-1-3,2-1-1565,1 0 593,2-2-321,2 0 106,1-3 93,3-1 1195,2-2 0,-5 1 0,2-1 0</inkml:trace>
  <inkml:trace contextRef="#ctx0" brushRef="#br0" timeOffset="47715">20933 3473 8181,'2'6'2943,"0"-2"-3453,-2-4 465,35 8 40,-20-5 3,6 2 1,0 0-55,-9-1-143,1 3 235,-7-1 99,1 4 22,-11-2-31,-8 8-70,-2-3-48,-8 6 46,4-7 1,0 0-10,-5 2-506,5-3 1,1-2 852,3-2 168,3-1-115,4-2-64,2-1-138,3-2-161,1 0-329,5 0 247,0-1 171,6 0-2387,8-1 2216,0 0-81,8-1-3196,11-5 2244,-14 4-513,8-3 133,-21 4 63,-4 1 1350,-4 1 0,-1 0 0,-1 0 0</inkml:trace>
  <inkml:trace contextRef="#ctx0" brushRef="#br0" timeOffset="48153">20837 3801 7943,'-1'-4'2570,"0"1"-2472,1 3-89,35 9 27,-17-6-14,5 2 1,1 0 19,2-4-42,-9 0 154,4 5-56,-15-1 22,-1 5-2,-11 5-54,-1-2-58,-7 7 93,-2-2 1,-1 0 54,-1 3-49,1-3 0,1-2-16,5-4-89,3-1-81,3-2-65,2-1-97,6 3 243,3-4-3277,9 3 3179,-3-6 134,4 1-28,-5-1-5,-1-1 406,1 9-191,-6-4 90,-2 7 0,-8-6-72,-4 3 2636,-4 0-2718,-2 1 287,-8 5-478,10-7-44,-3 1-182,14-10-35,6-2 209,2-1-228,5-3-1322,5-5 1,4-2 1582,-2-1 1,0 0 0,1 0 0,-2 1-1,6-5 1</inkml:trace>
  <inkml:trace contextRef="#ctx0" brushRef="#br0" timeOffset="48350">21179 3651 13642,'-4'-3'1310,"2"1"-1898,2 2 92,46 0-143,-27 1-1000,15 0 1,-4 2 1063,-24 2 1,8 0 0,-21-2-1</inkml:trace>
  <inkml:trace contextRef="#ctx0" brushRef="#br0" timeOffset="48598">21151 3774 7433,'4'7'3276,"0"-2"-2489,-4-5-851,41-4-253,-18 1 157,4 0 1,3 0-13,-8 2 0,-2 0 172,2 1 0,8 4 344,-26 2 93,-3 3-28,-4 1-166,-4 1-142,-5 0-235,-15 10 5,10-8-260,-16 5-505,27-11-371,-6-1-68,13-1 266,-4-2 163,1-1 904,2 0 0,0-1 0,0 0 0</inkml:trace>
  <inkml:trace contextRef="#ctx0" brushRef="#br0" timeOffset="48668">21261 3897 7458,'3'5'2828,"-1"0"-2119,-2-5-1236,37 17-411,-20-13 938,14 3 0,0-3 0,-18-5 0,9-6 0</inkml:trace>
  <inkml:trace contextRef="#ctx0" brushRef="#br0" timeOffset="48848">21534 3719 5048,'5'8'3276,"-2"-2"0,-3-6-1616,0 0-1551,-25 69-308,15-37-121,1-5 0,-3 5 1,3-4-483,4-6 1,1-2-579,-2 9-524,1 4 1234,2-14 1,1-10 0,1-1 0</inkml:trace>
  <inkml:trace contextRef="#ctx0" brushRef="#br0" timeOffset="49199">21657 3706 8355,'5'0'1530,"-2"0"-2833,-3 0 332,51-2 889,-31 2 82,10-2 0,-1 1 54,-16 1 1642,-3 0-1632,-4 0 686,-2 0-750,-3 1 399,-3 2-245,-1 2 1018,-6 7-1110,2-3 898,-7 17-898,10-15-62,-3 8 0,8-13 53,9 2 73,2-3-126,8 0-426,-1-4 1,2-2-99,5-2-589,-5 0 0,0 0-144,-2-4 72,-3-1 326,-4 0 192,-4 1-181,-4 0 848,-2 3 0,-2 2 0,0 1 0</inkml:trace>
  <inkml:trace contextRef="#ctx0" brushRef="#br0" timeOffset="49315">21862 3801 7506,'-4'-1'1638,"-16"15"0,-1 8-17,7-5-1832,-8 7 0,2 0 211,13-7-101,3-1 31,1-2 142,3-2-1262,9 2-1515,4-8 1171,4 0 1554,4-11 1,-14 2 0,1-1 0</inkml:trace>
  <inkml:trace contextRef="#ctx0" brushRef="#br0" timeOffset="49517">21917 3884 6160,'2'12'1638,"-10"9"0,-5 2 1638,2-4-2568,-3 4 0,0 1-811,3 13 193,6-17-121,8 13 372,2-25-265,16 1-219,4-16-333,4 0 149,4-8-1312,-10 1 1,-2 1-661,5-3 1715,-7 3 0,-1 1-312,-7 2 502,-5 4 394,-2 1 0,-3 3 0,-1 1 0</inkml:trace>
  <inkml:trace contextRef="#ctx0" brushRef="#br0" timeOffset="49599">22088 3992 11616,'1'-3'0,"0"0"0</inkml:trace>
  <inkml:trace contextRef="#ctx0" brushRef="#br0" timeOffset="50650">22833 3473 14557,'-1'28'16,"1"-1"1,-1 1 0,-1 8 0,1 1 0,-1-5-41,0-10 0,0-1-345,-1 12 1,0-1-332,1 5-96,0-11-350,0 2 1146,-1-13 0,3-7 0,-2-1 0</inkml:trace>
  <inkml:trace contextRef="#ctx0" brushRef="#br0" timeOffset="50870">22819 3569 12176,'6'-2'373,"-1"0"-555,-5 2-9,37 1-62,-19 5 0,2 3 237,11 3 1,-1 3 114,-9 2 1,-5 3-160,-5-2 0,-3 0 488,-4 9 15,-8-8-56,-2-2-18,-6 0-89,-2-2-168,-4-3 0,-2-1-462,-5 2-256,4-3 0,1-2-506,-2-1 1035,-10-1 1,19-3 0,-7 0 0</inkml:trace>
  <inkml:trace contextRef="#ctx0" brushRef="#br0" timeOffset="51150">23134 3692 10079,'4'2'958,"0"0"-370,-4 34-577,0-17-11,0 4 0,0 1 6,0 1 94,0-6-46,0-3 164,1-8 118,-1-7 540,1 0-208,2-2-786,2-14-8,4-6-81,2-6-56,-2 9 1,2 1-677,3-5 306,7-6-1006,-8 12 1,1 0 818,6-6 1,1-1 0,-12 13 0</inkml:trace>
  <inkml:trace contextRef="#ctx0" brushRef="#br0" timeOffset="51500">23380 3665 6747,'-1'8'1638,"-2"17"0,-1 1 653,2-8-2368,-3 7 0,3 1-425,8-9-2775,0-8 2278,3 0 2004,-2-10-907,-1-3 3,2-3-99,1-3-220,11-16 28,-2 3 153,4-5 93,-4 8 171,-10 12 3049,-1 1-2284,-5 6 238,-1 8-799,-1 2-271,-1 7-160,1 0-36,-1 1-88,1 0-452,5 9-509,2-9 209,3 3-353,1-13-420,0-6 117,1-2 300,3-2 994,0-1-582,6-4 1,-11 4 0,1-1 0</inkml:trace>
  <inkml:trace contextRef="#ctx0" brushRef="#br0" timeOffset="51955">23858 3678 6299,'7'3'3276,"-1"0"0,-6-3 0,0 0-3032,-43 2-395,26 5 81,-9-2 0,1 2-249,7 16 151,6-6 70,0 4 0,9-8-322,1 3 151,5-6 138,0 1-93,6-9 53,-2-5-674,7-11 1,1-2 581,-1 0-394,0-2 0,-1 1 657,-4 7 36,-3 2 0,0 2 118,-2 2 143,2 2-143,0 4-101,2 3 20,2 12-67,-3-1 58,2 9-78,-4-2 0,-1 1 63,-1-1 0,-1-1-25,2 6 0,-2-1 47,-2-2 1,-1-3-1022,-3 2 1218,-4 1 1418,-11-10-1456,6-7-260,-7-1 119,12-6-285,-1-6-53,3-1 1266,1-5-1653,10-25 485,1 15-120,-1 1 1,3 0-1167,14-8-263,-3 8 617,9-6 412,4 5 0,-16 11 0,4-2 0</inkml:trace>
  <inkml:trace contextRef="#ctx0" brushRef="#br0" timeOffset="52199">24460 3378 13148,'2'5'1619,"-1"0"-300,-7 19 0,-5 6-2920,0 2 1639,1-3 1,-2 7-1,1-5-537,1-7 0,1-1 464,-2 6 0,-1 2-28,0 2 0,0-2-609,5-8 0,-1 0-646,-1 7 0,1-3-997,2-4-962,4-13 3136,8-19 1,-5 7-1,4-10 1</inkml:trace>
  <inkml:trace contextRef="#ctx0" brushRef="#br0" timeOffset="52352">24405 3610 6803,'15'-11'3276,"-3"2"0,-12 9 0,0 0-1195,38 32-2126,-19 2-691,4-9 1,0 1 597,-14-6 1,-3 0-865,7 17 457,-5-11-1094,-4-4 1,-5-2 818,-11-5 1,4 4 0,-5-18 0</inkml:trace>
  <inkml:trace contextRef="#ctx0" brushRef="#br0" timeOffset="52499">24351 3747 12966,'2'-5'3223,"0"1"-3364,14 2 0,7 3-1760,14-1 262,-7-1 1,0-1-1,-6 1 1,-2-1 982,3-3 1,-2 1-1,0-1 1,6-1 0</inkml:trace>
  <inkml:trace contextRef="#ctx0" brushRef="#br0" timeOffset="52790">25855 3364 15375,'1'27'35,"1"0"1,0 0 0,0 6 0,0-1-38,-2-2 1,0 1-156,0-5 1,0 1-1,0-2-978,0-1 0,0-1 789,0 11 1,0-2 113,-1-7-2708,-2-2 1246,0-10-288,-2-2 1982,0-9 0,3-2 0,0-1 0</inkml:trace>
  <inkml:trace contextRef="#ctx0" brushRef="#br0" timeOffset="53003">25868 3446 11339,'2'7'3276,"-1"-1"-2942,-1-6-701,0 0 17,46-1 297,-27 7 18,11 2 0,-1 2 35,-15 12 152,-6 13 1,-6 4-64,-6-15 1,-3 0-339,2 12 0,-5-2 281,-7-12 0,-4-5-1289,-5 2 1110,7-9 0,1 0-529,-9-1 676,3-7 0,1-2 0,4 3 0,-14-6 0</inkml:trace>
  <inkml:trace contextRef="#ctx0" brushRef="#br0" timeOffset="53299">26087 3596 7988,'4'5'3276,"-2"-1"-6553,-2-4 3383,7 32 1365,-5-12-1523,2 14 0,0 4 17,-3-17 0,0-2 463,0 6 1,0-1-432,1 4 182,-1-18 118,-1-1 473,3-9-1207,2-11 42,2-2 3365,4-9-3867,8-8 463,-1 7-293,4-1 1,2 0 467,-6 8 0,-1 2-28,4-5 0,1 1-384,-1 2 0,-2 1-31,-3 1-438,6-3 1140,-16 12 0,-4 3 0,0 1 0</inkml:trace>
  <inkml:trace contextRef="#ctx0" brushRef="#br0" timeOffset="53599">26374 3624 7850,'0'17'1638,"-2"11"0,0-1-660,1-10-978,-3 7 0,3 1-154,8-2 154,-1-11 5,6 4-5,-4-14-73,-5-1 12,11-3-250,-7-3-333,12-4 644,5-19-283,-9 10-186,7-12 365,-13 15 160,1-2-11,-4 6 873,0 1-444,-5 7-175,0 5 216,-2 4-2902,-3 11 2455,1-2-68,-3 8-305,2 9-608,3-6 460,2 4-483,7-12 536,1-11-112,5-2-2442,7-12 3442,4-2 1,-6-1 0,-3 3-1</inkml:trace>
  <inkml:trace contextRef="#ctx0" brushRef="#br0" timeOffset="54040">26839 3651 9203,'3'-1'3276,"-1"0"-795,-2 1-2464,-47 9-140,28-1-1516,-14 5 1,2 2 297,17 0 2088,-7 15-811,16-20 64,1 1-163,3-8 37,1-2-684,10-12 620,2-1 89,5-5-106,4 0 207,-9 10 3276,1 0-2776,-1 9-49,-1 8-361,1 3 207,1 13-244,-6-7 56,2 9-52,-4-6 1,-2 2-26,0-4 0,-1 0-10,1 5 1,-1-1 44,-3-3 0,-3-3 157,-7 4-162,-15-1-698,1-12 502,0-7-525,12-12-436,9-1 1095,2-5-806,17-13-2471,7 4 2987,-8 8 0,2 2-393,16-7-828,-13 10 1,0 2-550,9-6 2060,-7 4 0,-1 0 0,-7 5 0,0-2 0</inkml:trace>
  <inkml:trace contextRef="#ctx0" brushRef="#br0" timeOffset="54251">27345 3391 13123,'0'6'1655,"1"-1"-456,-1-5-1216,-13 71-56,7-36-1020,1-6 1,-1 5 0,1-4-59,1 7 600,1-2-511,1-3 440,2-4-2655,-1 3 2852,1-17 0,0 2 0,0-15 0</inkml:trace>
  <inkml:trace contextRef="#ctx0" brushRef="#br0" timeOffset="54651">27290 3460 12692,'7'5'3276,"-2"0"-2741,-5-5-605,0 0-14,39-1-118,-13 4-193,-1-2 1,-1 0 262,-1 5 135,-11 0-155,-2 0 71,-3 2 78,0 0-181,-2 9 133,-2-6 48,-2 7 516,-5-10-521,-13 5 5,10-3-99,-13 2 0,0 1 96,10-2-165,-20 9 45,24-13-42,2 0 95,2 0 87,16 21-2,-6-12-1299,12 17 1290,-10-19 75,-2 1 387,-4 4-160,-1-5 837,-14 7-862,2-13-61,-12 3-32,6-8-55,-11-1-210,7-3-390,-6-1-1660,4-7 2128,5-16 0,3 13 0,7-9 0</inkml:trace>
  <inkml:trace contextRef="#ctx0" brushRef="#br0" timeOffset="55252">28384 3542 10734,'4'0'3045,"-1"0"-282,-3 0-2500,1 37-3540,-1-11 2616,0 3 0,-1 1 593,0-10 1,-1 0 101,1 0 1,-1 1-84,0-2 0,1 1-126,-2 9 1,1-1-350,0 3 36,0-11 1,1-2-210,-1-10 1199,1-5-1174,-1-7 234,1-5 0,0 2 1,1-1-1</inkml:trace>
  <inkml:trace contextRef="#ctx0" brushRef="#br0" timeOffset="55418">28365 3893 6593,'5'-36'468,"-1"0"0,1 0 0,-1 0 0,0 3 0,0 1 0,0 1 0,1 4 916,5-7 1,1 5-1860,-1 7 1,0 1 439,1-5 0,3 2-310,11 2-2932,-9 16 2970,6 1 1200,-7 7-694,8 14 910,-10 2-532,3 5 414,-16 0-574,-6-11-603,-12 1 0,-4-1-895,-3-2 19,0-1 1,1-1-2216,4-4 2826,1-2 1,10-1-1,2-1 1</inkml:trace>
  <inkml:trace contextRef="#ctx0" brushRef="#br0" timeOffset="55603">28740 3282 2692,'3'6'2089,"1"0"1187,-4-6-2085,0 0-698,3 49-1627,-2-23 1134,1 7 0,-1 1-62,-1-5 646,-1 9-1085,0-11-282,2-5 0,-1-1 783,0-2 0,1 2 0,-2-15 0</inkml:trace>
  <inkml:trace contextRef="#ctx0" brushRef="#br0" timeOffset="56518">28986 3501 3609,'7'7'3276,"-2"-1"-427,-5-6-3017,0 0-118,-24 42 233,18-25 731,-7 7 0,1-2-675,12-14 946,0-5-591,1-2-630,3-2 76,0-1 3434,5-2-3747,5-5 366,-2 1 314,12-7 123,-16 9-17,4-2-70,-11 8-2064,-1-1 1899,2 4-151,-1-2-2305,-4 3 1896,9-2 135,-8 0 148,10 0 134,-7-1 3038,1 0-2556,-2 0 1173,1 0-1615,-4-2-281,2 0 144,-3-3 128,2 0-500,-1-5 570,1 2 45,0-3 17,1 5 75,0 1 107,1 1-3,-2 0 31,2 2-337,-2-1 407,8 21-367,0-3 25,5 12 53,-1-10-3330,-3-7 3198,1-1 68,0-2-78,0 0-828,4-1 86,-3-4-413,3 0-466,-3-3-317,-1-2 2027,1-4 0,-5 4 0,0-3 0</inkml:trace>
  <inkml:trace contextRef="#ctx0" brushRef="#br0" timeOffset="56802">29314 3514 7030,'7'4'3276,"-1"-1"0,-6-3-1875,0 0-1463,-25 12-126,11 0 1,-1 2 133,-2-3 1,1 1-561,2 4 0,3-1 74,8-2-183,1-1-162,2-1-243,3-2-2149,10 2 2752,11-5 1,-8-1 0,0-4 0</inkml:trace>
  <inkml:trace contextRef="#ctx0" brushRef="#br0" timeOffset="57151">29464 3542 7058,'4'4'3276,"0"0"0,-4-4-3197,-29 32-124,22-19 27,-9 5 0,3 1-41,18-1-53,14-4 13,-1-1-416,19-7 207,-16-9 171,6-2-17,-1-13 190,-12 7 435,4-8-225,-16 10-39,-1 1 343,-7-2-550,0 5 134,-21-1 48,11 7-415,-11 2 242,13 4 61,-1 6-101,5-2-104,4 22 54,9-16 36,6 13-235,3-19-277,3-1-160,2-2-272,2-3-156,3-2-952,15-4 1322,-11-3 1,1 1 0,-17 0 0</inkml:trace>
  <inkml:trace contextRef="#ctx0" brushRef="#br0" timeOffset="57552">29847 3378 13390,'4'0'1189,"-1"0"-2828,-8 23 1,-5 8-809,7-7 2456,-5 10 1,2 0 1444,6-11-1465,4 8-51,-2-10 922,4 6-902,-1-9 42,-3-8 70,1 0-9,-2-9-50,-1 0-11,4-5 2586,8-12-2591,3-4-1412,3-3 1417,-4 5 8,-6 8-8,0 4-72,-2 1-91,3 3-104,2 8 181,-7 0 74,11 15-41,-16-5 132,8 19 400,-15-15-210,-2 5-25,-6-14-102,0-6-142,-1-1-45,-2-2-3232,-12-2 2457,12-8 1,-3 4 0,16-4 0</inkml:trace>
  <inkml:trace contextRef="#ctx0" brushRef="#br0" timeOffset="57884">30093 3624 11944,'-5'25'-734,"-1"-1"1,1-1-1,5-5 68,13-8 209,4-3 138,2-5 0,2-2 339,4-2-737,-4-1 1,-1-1 1456,-4-6 1745,1-6-1469,-8 4 1284,-2-15-2720,-20 14-1513,1-6-321,-13 13-1023,9 4 2464,-8 2 0,13 0 0,-2 0 0</inkml:trace>
  <inkml:trace contextRef="#ctx0" brushRef="#br0" timeOffset="58040">30367 3897 18749,'8'5'-1188,"0"0"-1505,-8-5 1600,0 0 1,0 0 0</inkml:trace>
  <inkml:trace contextRef="#ctx0" brushRef="#br0" timeOffset="63803">21384 4745 6711,'14'0'5,"-3"0"1,-11 0 0</inkml:trace>
  <inkml:trace contextRef="#ctx0" brushRef="#br0" timeOffset="64203">21411 4895 8746,'-4'-3'3276,"0"0"-1063,4 3-2888,-37 28 369,32-15 306,-13 3 0,5-1-50,34-9-202,-2-6-81,9-5-503,-3-3 0,0-2 254,7-4-512,-5 2 1,-2 1 729,0-1 81,-2 1-190,1 0 341,-4 5 1045,-5 4-476,-8 5 263,-10 11-361,-4 10-393,3-4 1595,-1 4-1586,9-17 0,2-4-64,3-2-247,1-2-691,14-10 862,-6-3 278,4-5 97,-12 2 177,-6 5 106,-3 0 910,-4-5-1061,-10 5-557,1 1-401,-11 6 107,10 7-361,-2 2 70,-1 7 1,9-7 0,-2 4 0</inkml:trace>
  <inkml:trace contextRef="#ctx0" brushRef="#br0" timeOffset="64620">21370 4731 6719,'12'6'1582,"-2"-1"-442,-10-5-664,0 0-230,27 10 71,-24 2-471,11 15-311,-25-10-428,-7 3 893,6-7 0,6-8 0,-1 2 0</inkml:trace>
  <inkml:trace contextRef="#ctx0" brushRef="#br0" timeOffset="65604">21876 4813 6876,'2'4'1579,"-1"0"-3218,18-10 1,4-4 148,-5 4 1589,7-3 1,0 0 1292,-6 7-1065,-6 0 1051,2 7-1104,-11 8-274,-4 3-56,-8 7 3,-4-4 50,-2 1 3,-2-1 1638,2-4 0,-1 1-1245,-10 8-239,-1 1-126,10-11-191,13-11 570,4 0-410,4-3-212,5 0-138,3-3-87,3-1 149,3-3 137,2-2 28,1 0 81,0 1 1,1 1-10,0 0 43,14-3-42,-28 10 53,-1 5 0,-4 1 6,0 15-121,0-1-42,-2 0-207,4-6-258,-1-10-24,2-2-1174,13-7 1820,0-5 479,6-2-71,-7-5 323,-7 4 44,-1-1-100,-1 0 773,0-8-838,-5 3-436,0 1-412,-10 8-151,1 8-2182,-25 7 2571,6 3 0,-3 0 0,13-1 0</inkml:trace>
  <inkml:trace contextRef="#ctx0" brushRef="#br0" timeOffset="66605">22300 4772 15218,'-13'30'-12,"0"-1"0,0 0 0,1 5 0,1-2 43,-6-1 0,0-3 14,-2 2 142,4-9-114,-2-8-20,5 3-445,6-12 213,2 0-98,11-13 187,1-2 156,5-8 0,1-4 81,-1 0 0,-1 1-376,2-1 0,-1 0 353,-3 3 1,-2 4 222,-3 4 34,-2 4-56,-1 4-846,-2 4 521,0 4 45,-1 4 5,-5 12-60,-1-2 0,-2 0 78,-6 11-68,-3 3 595,8-23-738,6-5-25,1-2-1232,2-1-185,17-23 1252,-4 8 165,4-6 0,1-1 168,1 1 362,-4 3 1,0 0 1275,-4 5-1316,2-3-142,-12 14 49,-3 5-41,-4 3 22,-17 17-517,10-11 1,0 1-124,-1 0 0,0 0-2645,-10 13 799,17-18 1456,1 1 1,5-7 0,2-2 0</inkml:trace>
  <inkml:trace contextRef="#ctx0" brushRef="#br0" timeOffset="66804">22436 5005 9958,'6'0'2501,"-2"0"-3269,-4 0 1,0 0 0</inkml:trace>
  <inkml:trace contextRef="#ctx0" brushRef="#br0" timeOffset="67322">22683 4813 11678,'-7'-1'3058,"2"0"-1554,5 1-1389,0 0-29,6-6 12,1 2-89,7-4-9,-1 3-45,2 0-210,14 1-100,-3 6 355,1 2 36,-12 13 79,-12-4 142,-17 18-72,-7-7-140,-2 0-45,1-8 0,14-12-53,4-1-975,1-1 253,2-1 677,2 1 86,3 0 10,1 1-60,1 2-64,1 1 151,6 12 82,-5 6 89,2-1 330,-14 3-277,-4-17-60,-9 0 0,-3-1-945,-7-3 237,8 0 0,0-1-1297,0-6-1461,9 0 2457,4-7 1,3 5 0,1-2 0</inkml:trace>
  <inkml:trace contextRef="#ctx0" brushRef="#br0" timeOffset="67640">23011 5142 14815,'5'0'-790,"-1"0"-303,-4 0 1,0 0 0</inkml:trace>
  <inkml:trace contextRef="#ctx0" brushRef="#br0" timeOffset="69460">22942 4663 859,'8'7'3276,"-2"-1"0,-6-6 0,0 0-2521,-11 75-685,8-55 0,-1 1-426,0 7 1,-1 7 0,0 1 0,1-5 426,-1-1 1,1 0-41,0 3 1,0 4 0,0-1-12,2-2 0,1 1 0,0 0-45,0-6 1,0 1-1,1-1 1,0 0 6,-1 2 0,1 0 1,1-2 686,0 5 1,1-4-997,-2-2-91,1-12-1500,-1-1 1918,0-42 0,0 20 0,0-23 0</inkml:trace>
  <inkml:trace contextRef="#ctx0" brushRef="#br0" timeOffset="70140">22997 4649 15921,'30'-1'85,"0"0"0,0 0 1,-1 0-1,5 0 1,-1 0-1,-1 0-1178,-4-1 1,0 1 0,-2 0 897,7-1 1,5 0 148,-9 2 1,6-1 0,3 0 0,3 1 0,0-1-1,-1 1 1,-4 0-533,3 0 0,-3 0 1,-1 0-1,2 0 1,2 0 510,-5 0 0,2 0 0,2 0 0,0 0 0,1 0 1,-2 0-1,-2 1 0,-3-1-126,10 1 1,-5 0 0,-1 1 0,0-1-104,-2 1 1,0 0-1,-2-1 1,-1 1 186,1 0 1,-3-1 0,2 1 87,4 1 1,2-1 0,-1 1 0,-4 0 83,0 0 1,-3 0 135,7 1 0,-5 0 123,-8 0 903,-14-1-1029,-1 0 2324,-1 0-2259,9 13-633,-5 2 0,0 3 400,0-2 0,-1 0-12,-1 8 1,-2 0 83,1-7 0,-1-1-100,-4 1 0,-1 3 15,3 3 1,2 4 0,-1 0-13,-3 2 0,-1 0 0,-1 0-287,2 1 1,-1-1 0,0 0 246,-1 3 1,-1-1-1,0-3 34,0-9 1,0-1-11,-1 5 0,0 3 0,0-1-983,0 3 0,-1-1 994,0 1 1,-1-1-26,1-7 1,0-3 1824,0-6-1798,0-4 460,0-3-457,-2-4 924,-1-1-927,-12-6 3276,1 0-2963,-12-1 0,-6-1-301,1 2 0,-1 1 0,-1 0-781,1-1 1,0 1-1,-1 0 798,4 0 1,-1 1-1,0 0 1,-1 1 25,1-1 0,0 1 1,-1 0-1,-2-1 79,2 1 0,-1 0 0,-1 0 0,-2 0 0,-1 0 0,0 1-384,3-1 1,-2 0 0,-1 0-1,0 1 1,0-1 0,0 0 0,0 1-1,2-1 268,-2 0 1,2 1 0,-1-1 0,2 0 0,-1 1 0,0-1 0,1 1-244,0 0 0,-1-1 0,0 1 0,1 0 0,0 0 0,3 0 0,3 0 248,-3-1 1,3 1 0,1 0 0,0 1-119,-7-2 0,0 1 0,-1 1-12,-1 0 0,-3 0 0,1 0 0,3 0-23,1 0 0,3 0 0,-1 0-95,-6 0 0,-1 1 1,6-1 226,10 0 0,5 0-1759,4-2-1520,2-6 2457,18-3 1,-9 1 0,14 1 0</inkml:trace>
  <inkml:trace contextRef="#ctx0" brushRef="#br0" timeOffset="70855">23271 4909 13832,'3'5'2293,"1"-1"-2674,-4-4-117,47-8 33,-14 9 375,-5-4 1,0 2-60,-5 13 203,-18-2 374,-15 13-294,-8-6-134,-6 3 0,0-6-78,7-5-84,0-1-177,3-1-1129,-2 1 180,11 0 1207,1-1 25,16-1-28,0-2-59,16 7 87,-5 6 48,0 0 108,-7 6 236,-13-14 1779,-17 6-1880,4-9-56,-15 1-97,9-7-82,-1 0-233,0 0-369,1-3-218,-5-13 1,11 9 0,-2-8 0</inkml:trace>
  <inkml:trace contextRef="#ctx0" brushRef="#br0" timeOffset="71011">23558 5005 12542,'6'7'2594,"-1"-2"-2436,-5-5-729,55 0-1068,-28 0 1,1 1-1,7-1 1,-1 0 982,-8 0 1,-6 0-1,-16 0 1,-1 0 0</inkml:trace>
  <inkml:trace contextRef="#ctx0" brushRef="#br0" timeOffset="71358">24064 4854 13532,'7'1'2453,"-24"34"-2488,5-14 0,-1 4-31,0 0 1,-2 2 0,2-1-1574,0 2 1,2-1 354,3-3 0,2-3 1211,4-2-1411,29 6-1793,10-22 3006,-15 3 0,-1-4 682,4-9 1,-4-6 2864,-5-12-1467,-10 5-1450,-8 0 2917,-12 12-3082,-8 5-1320,-15 6 1126,11 4 0,-1 0 0,-8 1 0,3 7 0</inkml:trace>
  <inkml:trace contextRef="#ctx0" brushRef="#br0" timeOffset="74374">25732 4868 12048,'6'0'2579,"-1"1"-2078,-5-1-607,-27 35 72,12-15 1,-1 0-1606,-4 6 1,0 0 1377,3-4 0,1-3 323,3-3 572,2-3-704,1-3-1366,4-2-766,5-9 1385,4-2 598,13-15 292,-1 3 1565,2-2 0,1 0-652,-1 5 0,-1 0-977,0 0 0,0 0 333,9 0-123,-15 10-113,-2 1 93,1 5 322,-1 32-432,-4-11-62,-4 5 0,-4 2-355,-6-5 0,-2-1-1311,2-3 1,0-1 234,-1-1 0,0-3 1393,3-6 1,7-10-1,1-2 1</inkml:trace>
  <inkml:trace contextRef="#ctx0" brushRef="#br0" timeOffset="74607">25937 5019 15545,'34'-5'-336,"1"-1"1,-1 1 0,8 0 0,-8-1-169,-11-4-199,-17 5-473,0-1-762,-3 1-207,0 1 2145,-2 1 0,0 1 0,-1 1 0</inkml:trace>
  <inkml:trace contextRef="#ctx0" brushRef="#br0" timeOffset="75208">26579 4923 7862,'9'3'3276,"-1"-1"-257,-8-2-2653,0 0 404,-16-10-282,3 8 122,-14-9 6,0 11-210,9 3-297,-2 2 0,-1 3-592,-3 15 0,1 4 354,7-11 1,0 0-1473,-6 12 0,8-2 962,16-8-77,4-3-624,13-2 254,10-8-225,-4-8 0,1-2 1403,10-3-664,-15 0 0,-3 0 896,-3 1 1263,-5 4-1181,-4 1 924,-3 11-624,-7 11-661,-3 6 2072,-6 8-2154,0-7-79,3-8 0,-1 1 234,-2 2 1,0 0-119,-4 0 0,1-2 0,-5 10 0,6-17 0</inkml:trace>
  <inkml:trace contextRef="#ctx0" brushRef="#br0" timeOffset="76123">25212 4595 12672,'7'2'1638,"-10"23"0,-6 9-1354,3-14 1,-2 0-1378,-1 9 1,-2 4 0,1-1 906,-1 1 1,0-1 185,1 0 0,-2 5 32,2-7 1,0 3-1,-1 3 1,0 0 0,1-4-31,1-2 0,0-2 0,1 0 0,-1 2-346,0 2 0,-1 2 0,0 0 0,0-1 0,2-4 344,1-1 0,1-3 0,1-1-21,1-1 0,1-2 486,1 0 0,1 0-544,0 5 1,1 2-59,8 8 0,2 0-100,-5-9 1,1-1 262,6 5 1,1-4 1356,1-9-1375,-1-4 2817,13 2-2575,7-8-242,1 0-472,4-10 475,-7 0 85,-7-1 1,7 0 0,4 0 0,0-1 0,-2 1 77,1 0 1,0 1-1,0-1 1,3 1-529,-3-1 0,3 0 0,2 0 0,0 1 0,-1-1 0,-2 1 382,-2 0 0,-3 1 0,1 0 0,-1 0 0,2 1-8,-1-1 0,0 1 0,1-1 0,1 1 0,2 0 1,3 0-209,-8 0 1,3 0 0,2 0 0,1 0 0,2 0 0,0 0 0,1-1 0,-1 1 0,0 0 0,-1 0 0,-2 0 0,-2 0 178,4 0 0,-2 0 1,-1-1-1,-1 1 0,0 0 1,0 0-1,2-1 0,2 1-115,-4 0 0,2-1 0,2 1 1,1 0-1,0 0 0,1 0 0,-1 0 1,-1-1-1,-2 1 0,-1 0 0,-4-1 1,-2 0 105,13 0 1,-6 0-1,-2-1 1,0 1-170,2-1 0,-1 1 0,-1-1 0,1 0 158,-3 0 1,1 0-1,-1 1 1,0-2-3,-3 2 1,0-1 0,0-1 0,1 1-73,4-1 1,1-1 0,1 0 0,-1-1 81,-1-1 0,1-1 0,-1 0 0,-1-1 38,1 1 0,-1-1 0,0 0 32,-1-1 1,-1-1-1,-7-1 1393,0-17-1489,-9 5 1,-2-4 28,-6 3 1,-1-2-1,-2 0 263,3-7 0,-3-1-250,-2-1 1,-1 0-97,-2 4 1,0 2 822,-1 5 1,0 0-812,0-9 1,-2-1 170,-1-3 0,0 0-127,1 7 0,0-1-28,-1-4 0,0-4 1,0 3-395,1 2 0,0-1 519,-1-2 0,0-3 0,-1 3 80,2 6 0,-2 0 76,-3-3 0,-1-2 0,-1 4-186,-1 6 1,-1 1 14,-2-4 1,0 2-35,-5 2 1261,4 9-1460,-1 3 153,-2 3 0,-2 1-1610,-6 0 1679,4 3 1,0 2 10,-9 1-153,13 2 1,-1 1 150,-2-1 0,-2 1-15,-1 0 1,-2 0 0,-4 0-153,-2 0 1,-5 0 0,-3 0 0,1 0 0,3 0 178,2-1 1,2 1 0,-1 0 0,-3 0-12,3-1 0,-4 1 0,-2 0 0,0-1 0,0 1 0,3 0 0,5-1-201,-1 1 1,4 0 0,1-1 0,-5 1 170,3-1 0,-3 1 0,-2-1 1,-2 1-1,-1 0 0,0 0 1,1 0-1,0 1-42,2 0 0,-1 0 1,0 1-1,0 1 0,0-1 1,0 0-1,0 0 1,0 0-15,1 0 1,-1-1 0,0 0 0,0 1 0,1-1 0,-1 1 0,1 0 0,0 0 36,-5 1 1,0 0-1,-1 1 1,1 0 0,1 0-1,3 0 1,2 0 193,-4 0 1,5 1-1,0-1 1,-2 2-336,0-1 0,0 0 0,-2 1 0,0 1 0,-2 0-315,3 0 1,-1 1 0,-2 1 0,-1 0 0,1 0 0,2 0 0,2-2-188,-2 1 1,3 0-1,1-1 1,0 0 0,-2 1 431,1 0 0,-3 2 0,-1-1 0,3 0 0,4 0 1,9-3-1,-3 2 0,11-4 0</inkml:trace>
  <inkml:trace contextRef="#ctx0" brushRef="#br0" timeOffset="76707">28644 4581 13723,'-13'33'494,"1"-1"0,0-3 0,0 2 0,-1 1-412,2-5 0,0 0 0,0 1 0,1-1-1175,-3 5 1,0 0 0,1 0 352,-1 3 1,1 1 0,1-4 739,3-2 0,0-3-540,1 1 0,-1 0 538,2-2 1,-1 1 316,0 6 1,-1 2-587,1 2 1,0 0-12,1-7 1,1-2-185,1 0 0,1-3-2811,1-2 2823,-4-9 1,4-3 0,-2-7 0</inkml:trace>
  <inkml:trace contextRef="#ctx0" brushRef="#br0" timeOffset="77010">28849 4868 12473,'6'6'1633,"-2"-2"-1633,-23 29-109,8-15-816,0 3 0,-2 6 0,3-4 925,1 8 0,1-11 0,2-2 0,6-6 0</inkml:trace>
  <inkml:trace contextRef="#ctx0" brushRef="#br0" timeOffset="77257">28958 4964 10578,'6'4'2901,"-2"-1"-3352,-4-3-935,23 30 1313,-10-23 172,6 9 1,0-2 362,-5-15 1669,3-8-1988,-13-3-278,-2-4 18,-6 2-745,-8 1-1623,-13 1 2485,-11 5 0,11 2 0,3 6 0</inkml:trace>
  <inkml:trace contextRef="#ctx0" brushRef="#br0" timeOffset="77457">29150 5019 13600,'7'3'341,"19"0"1,2-3-1017,-7 0-80,8-1 0,0 0-404,-11 0-20,-3 0-2098,1-2 2457,-7-1 1,-1 2 0,-6-1 0</inkml:trace>
  <inkml:trace contextRef="#ctx0" brushRef="#br0" timeOffset="77707">29601 4923 10796,'5'2'2890,"0"-1"-1831,-5-1-1488,-27 58-128,17-34-536,-1 0 1,-1 5 0,2-5-674,2-4 1059,-1 7 0,6-18 0,0-1 1</inkml:trace>
  <inkml:trace contextRef="#ctx0" brushRef="#br0" timeOffset="78057">29751 4964 14196,'10'6'-283,"11"1"0,2 0-168,-4-1 98,7 2 0,-1 3-417,-8 11 1369,-19 7-254,-8-6 85,-11-6 0,-3-3-568,-5 4-13,-2 3 151,18-8 106,12-6 58,5-4 71,4 0 39,21-1-716,-8-4 1,0-2-217,0 2 0,0-1 141,2-4 1,-3-1-1060,2-4 1576,3-11 0,-13 13 0,0-6 0</inkml:trace>
  <inkml:trace contextRef="#ctx0" brushRef="#br0" timeOffset="78707">28439 4472 13630,'30'-1'491,"-1"1"0,1 0 0,0 0 1,0 0-1,-2 0-1979,4 1 0,0-1 1519,4 1 0,4 0 76,-9-1 1,5 1-1,2 0 1,2 0-1,0 0-390,-6 0 0,0 0 0,2 0 1,0 0-1,0 1 0,0-1 0,-1 0 266,1 0 1,-1 0 0,0 0-1,0 0 1,0 0 0,0 0 0,0 0-137,1 0 0,0 1 0,0-1 0,0 0 1,-1 1-1,0-1 0,-2 0-16,6 0 1,-3-1-1,0 1 1,1-1-1,2 0-124,-4 0 0,2-1 1,1 0-1,0 1 0,1-1 1,-2 0-1,-1 1 291,1-1 1,-2 1 0,0-1-1,0 1 1,0 0 0,1-1-84,3 0 0,3 0 0,-1 0 0,-1 0 0,-2 1 0,-6-1 127,1 0 0,-5 1 0,-2 0 545,8 0 0,-2 1-458,-6 1 0,0 3 70,10 10 0,-3 3-181,-10-5 0,-2 1-16,1 1 1,0 1 0,-4 2 19,-5 8 1,-2 5 178,0-2 1,2 3 0,-1 3 0,0 1-227,-3-5 0,-1 1 1,-1 0-1,1 1 0,-1-1 115,1 1 0,-1-1 0,1 0 1,-1 1-1,-1-1-99,-1 2 0,0-1 0,-1 0 0,-1 1 0,0-1-19,-2 1 0,-1-1 0,-1 0 0,0 0 0,0-1 20,-1 3 0,0 0 1,-1-1-1,0 1 8,0 2 1,0 2 0,-1-2 0,-2-4 21,-3 2 1,-1-5 64,-5 5-764,1-6 800,0-6 2271,-10-1-2244,6-14 0,-1-3-120,1 2 1,-1-2-604,-5-3 1,0-1 572,-13-2 326,6-2 0,-9-1-334,13 1 0,-5-1 1,-4-1-1,-1 0 1,0 0-1,1 1 1,3-1-159,0 1 0,3 0 1,0 0-1,0 0 1,-4 0 181,2-1 0,-3 0 1,-2 0-1,-1 0 1,0 0-1,2 0 1,1 0-1,5 1-65,-8-1 1,5 1-1,0 0 1,0 0 87,-1 0 0,1 0 1,-3 0-1,-6-1-50,14 2 1,-4 0 0,-2 0 0,-2-1 0,-2 1 0,-1-1 0,-1 1 0,1-1 0,1 1 0,2 0 0,2 0 0,3 0-38,-9 0 0,4-1 0,2 1 0,1 0 0,-3 0 0,-4 0-89,6 0 0,-3 0 1,-3 0-1,-1-1 0,-2 1 1,1-1-1,0 1 0,2 0 1,3 0-1,2 1 0,5-1-45,-10 1 1,7 0 0,1 0 0,0 0-99,0 1 0,-1-1 0,2 0 0,-1 1-323,-6-1 0,1 0 0,-3 0 529,9 0 0,-2-1 1,0 0-1,2 0 1,3 1-1,-8 0 0,3-1 1,2 0-1,0 0 1,0-1-1</inkml:trace>
  <inkml:trace contextRef="#ctx0" brushRef="#br0" timeOffset="81059">28834 3323 6195,'-30'21'-13,"0"0"1,0 0 0,1 0 0,-1 0 0,0 0-1,0 0 1,0-1 0,0 1 0,-1 1 0,0 1 0,0-1-1,-1 0 1,1 1 0,0-1 0,0 1 0,0-1 0,0 1-72,1-1 1,1 0 0,0 0 0,0 0-1,0 0 1,0 0 0,-1 1 0,0 0-1,0 0 70,3-2 0,1-1 0,0 0 0,0-1 0,-1 2 0,0-1 0,-1 2 0,-1 0 0,-2 3 0,-3 0 0,-1 3 34,13-11 1,-1 1 0,-1 1 0,-2 1 0,0 1 0,-2 0 0,0 2 0,-1 0 0,-1 0-1,-1 1 1,0 1 0,0 0 0,-1 0 0,-1 1 0,1 0 0,-1 0 0,0 0 0,-1 0-1,1 1 1,0-1 0,0 0 0,1 0 0,-1 0 0,1-1 0,1 0 0,0 0 0,0-1-1,1 0 1,1-1 0,1-1 0,0 0 0,2-1 0,1-1 0,0-1-29,-10 9 0,2-2 0,2-1 0,1-1 0,2-2 1,0 0-1,0 0 0,1 0 0,0 0 0,-1 0 0,-1 0 1,0 2-1,-2 1 0,-2 1 0,-2 2-92,11-9 1,-2 2 0,-1 0-1,-1 2 1,-1 0 0,-1 1-1,-1 0 1,0 1 0,-1 1 0,0 0-1,-1 0 1,-1 1 0,1 0-1,-1 0 1,0 0 0,1 0 0,-1 0-1,1-1 1,0 1 0,0-1-1,1 0 1,0 0 0,2-1-1,-1-1 1,2 0 0,1-1 0,1-1-1,0-1 1,3 0 0,0-2-1,2-1 1,1-1 0,2-1 84,-18 16 0,5-5 0,3-2 1,2-1-1,2-2 0,1-1 0,-2 2 1,0 0-1,0-1 0,1 0 0,1-1 1,1 0-1,1-2 0,-7 7 0,1 0 1,-1 0-1</inkml:trace>
  <inkml:trace contextRef="#ctx0" brushRef="#br0" timeOffset="81328">25787 4130 8516,'22'26'206,"1"1"0,0 0 0,-1-1 0,1 1 0,1 1 0,0 1 0,1 0 0,0 0 0,0 0-753,-5-6 1,0 0 0,-1 0 0,2 1 0,1 2 0,4 2 490,-6-7 0,1 2 0,1 2 0,1 0 0,2 1 0,0 2 0,1 0 0,1 0 1,0 0-1,1 1 0,0 0 0,0-1 0,0 0 0,-1 0-95,-1-3 0,0 0 0,1 0 0,0 1 0,0-1 1,1 0-1,0 1 0,0-1 0,0 1 0,0 0 1,1-1-1,-1 1 0,0-1 0,0 1 0,0-1 0,0 1 1,-1-1 29,1 2 1,1 0 0,-2-1 0,1 1 0,0 0 0,0 0 0,-1 0 0,1 0 0,0 0 0,0-1 0,-1 1 0,1-1 0,0 0 0,1 0 0,-1 0 0,1-1 106,0 0 0,1 1 0,1 0 0,1 1 0,0-1 1,1 0-1,-1 1 0,0-2 0,-1 0 0,0 0 1,-1-2-1,-2-1 0,-1-1 0,-2-2 0,-2-1 1,-3-2-1,14 10 0,-7-5 0,-1-2 0,1 0 1,2 1-1,1 1 0,-1-1 0,1 0 0</inkml:trace>
  <inkml:trace contextRef="#ctx0" brushRef="#br0" timeOffset="84644">22505 5976 7260,'20'1'740,"9"-4"1,11-4-1,1-1 1,-6 2-740,-6 2 1,0 0-658,0-1 1,6-1-1,1-1 1,-1 2 0,-6 0 25,6 2 0,-5 1 211,4 0 0,4 0 427,-10 1 1,4 0 0,4 0 0,0 0 0,-2 0 0,-3 1-95,0-1 1,-4 0 0,0 1 0,5-1 83,1 1 1,3-1 0,4 0 0,0 1 0,0-1-1,-3 1 1,-5 0 1,7 0 0,-5-1 0,4 1 5,-9 0 1,4 0 0,2 0-1,-1 0 1,-1 0 0,-3 0-329,10 0 1,-4 0 0,4 0 367,-9 0 0,3 0 1,2 0-1,-1 0 1,0 0-1,-5 0 9,10 0 0,-4 0 0,3 0-27,-8 0 1,2 0-1,1 0 1,-1 0 0,-2 0 72,6 0 0,-3 0 0,1 0-82,-6 0 0,1 0 0,0-1 1,-1 1-4,9 0 1,-1-1 0,1 1-15,-2-1 1,1 1 0,2-1 0,-8 0 0,1 1 1,1-1-1,1 0 0,0 0 9,1 0 0,0 1 1,1-1-1,0 0 0,-1 0-14,1 0 1,0 0 0,0 0 0,-1 0 0,1 0 21,-2 0 0,1-1 0,-1 1 0,-1 0 0,-2 0-19,0 0 1,-2 0 0,0 0 0,0 0-66,0 0 0,1 0 0,-1 0 0,0 0 105,1 0 1,-1 0 0,1 0 0,-1 0 162,0 0 1,-2 0 0,2 0-1,5 0-86,-5 1 0,5-1 0,2 1 0,2-1 0,2 0 0,0 1 0,-1-1 1,0 1-1,-3 0-115,0-1 1,0 1 0,-2 0 0,1 0 0,-1 0-1,1 0 1,1 0 0,0 0-3,-1 0 0,1 0 0,0 0 0,1 0 0,0 0 0,1 0 0,-1 0 0,-1 0 0,0 0 0,-1 0 61,3 1 1,1-1-1,0 1 1,-1 0-1,-2 0 1,0 0-1,-3 0 1,-2 0-69,7 0 1,-4 1 0,-1-1 0,4 1-6,-5 0 0,3-1 1,2 1-1,0 0 1,0-1-1,-2 1 1,-3 0-1,7 0 1,-4 0 0,0 1 0,2-1-128,0 1 0,2-1 0,1 1 0,-1-1 1,-3 1 138,-1 0 0,-2 0 0,-1 0 0,1 0 11,0 0 0,0 0 0,0 0 0,0 1-11,0-1 0,0 1 0,0-1 0,-1 1 0,1 0 0,-1 0 0,1 0 0,-1 0-120,-1 0 0,-1 0 0,2 0 0,4 2 153,-4-2 1,4 2-1,3 0 1,1 0 0,1 1-1,-2-1 1,-1 0-1,-4-1-41,3 1 1,-4-1 0,-2 0 0,3 0 0,3 1 10,-6-1 1,4 1 0,2 0 0,2 0 0,0 1 0,0-1 0,0 0 0,-3 0 0,-3 0 0,-3-1-4,10 1 0,-6 0 0,-1-1 0,3 1 1,-4-1 0,1 1 0,2 0 1,0-1-1,1 1 0,-2 0 1,-1 0 55,5 1 1,-1 0 0,-1-1-1,0 1 1,1 0 18,0 0 0,1 1 0,0-1 0,1 1 0,-2 0 0,-1-1-19,-2 0 1,-1 0 0,-1 0 0,0 0 0,1 1-35,2 0 1,1 1-1,0 0 1,-2 0-1,-3-1-20,1 0 0,-4 0 0,1 0 9,7 2 0,0 0 0,-2 0 512,-4-2 1,1 1-508,3 0 1,3 0 0,-3 0-63,4 1 1,0-1 304,-9-1 1,2-1-1,-4 0-480,-5-2 1,-6-1-375,-7-2 1913,-4-1-1319,-20-11 0,11 7 0,-11-7 0</inkml:trace>
  <inkml:trace contextRef="#ctx0" brushRef="#br0" timeOffset="85160">24419 6154 12426,'0'6'1722,"1"0"-1722,-1-6 286,-60 3-3563,29 4 2911,1-1 0,-6 2 0,6 1 764,9 0 1,2 3-436,-2 3 1,-2 3 0,3-1-99,-6 8 68,9-6 0,5 0-628,17 9-830,5-11 1234,13 7-26,2-14 2177,4 0-2079,-5 0 48,12 0 115,-11 1 48,10 1-17,-15 1 0,-1 1-899,1 3 997,5 8 288,-22-14 238,-6-2-148,-5-2 1411,-7 0-1822,-6-2 1,-4-1-596,4-2 1,-1 0-183,-5 1 1,1-2 736,4-5 0,4-1 0,5 1 0,0-4 0</inkml:trace>
  <inkml:trace contextRef="#ctx0" brushRef="#br0" timeOffset="85459">24351 6455 11000,'37'6'819,"1"0"0,-9-2 0,2 0 0,-5-2-667,9-4-327,-7-1 0,2-1-197,-9 0 0,0-1 345,2-4 0,-1 0-17,-1-4 326,3-12-13,-17 11 162,-6-9-1537,-8 13 1241,-5 0-1,-5 7-19,-2 2-17,-4 4-62,-1 4 209,-2 5-288,2 7 0,-1 4-176,8-3 1,2 1 20,-2 2 1,4 2-324,14 13-11,17-24-1018,3-4 0,2-3-716,5-3 2266,3-6 0,0-1 0,-12 0 0,9-4 0</inkml:trace>
  <inkml:trace contextRef="#ctx0" brushRef="#br0" timeOffset="85767">25034 6455 7951,'11'-1'3276,"-2"1"0,-9 0-2292,0 0-419,-35-4-430,17 7-99,-10 0 0,0 2-176,2 13-162,-2 7 106,11-5-294,10 1 179,7-9 14,4 1-78,4-6-446,10-6 1,2-3 366,4-3 245,4-2 1,-1-3-1333,-5-4 1623,5-4 44,-14 8 266,-1 2 140,-6 5-496,-2 0 353,-3 10-235,-1-1-154,0 7 0,0-1-787,4 10 1340,1-9-2273,5 6 206,0-14-264,-6-3 1778,13-1 0,-16-1 0,12 0 0</inkml:trace>
  <inkml:trace contextRef="#ctx0" brushRef="#br0" timeOffset="86044">25417 6413 11168,'6'1'3276,"-1"0"-1564,-5-1-1819,-43 7-69,25 2 0,0 0 100,-10-1 0,1 1-128,-4 14-538,21-7-271,5 5 895,5-3-126,10 6 36,1-13-91,6 4-872,12 8 981,-15-11 165,10 9 25,-22-16 252,-2-1-249,-3-1-3,-3-1-390,-5-2-2887,-13-2 2457,10-4 1,-4 2 0,14-1 0</inkml:trace>
  <inkml:trace contextRef="#ctx0" brushRef="#br0" timeOffset="86260">25636 6427 13586,'4'2'1772,"-1"0"-1772,-3-2-1576,-30 59 592,22-36 408,-9 12 1,5-1-1908,21-14 1760,-1-9 242,6 1 243,-3-10-56,5-5-552,-3-4 599,5-5-254,-5 0 501,3-9 0,-8 11 0,2-4 0</inkml:trace>
  <inkml:trace contextRef="#ctx0" brushRef="#br0" timeOffset="86740">25540 6318 6747,'-3'-3'2711,"1"1"-690,2 2-1340,10-2 413,9 2-852,4 0-96,4 2-4,1 2-130,-6 1-312,8 1 236,-12-2 11,-1 1-118,6 7 78,-8-5 68,9 9 25,-15-8 3,3 2 67,-5-3-3,-3 4-67,7-3 0,-6 4-45,7 9-53,-9-8-572,1 23 346,-4-21 41,0 9 67,0-15-2,-1-1 81,1-3 436,0-2 57,0-1 142,0-2-627,-2 1-33,1-1-110,-2 0-201,0 0-1218,-5 0 1162,2 0-493,-6 0 618,6 0 32,-1 0 372,-3 0 0,6 0 0,-3 0 0</inkml:trace>
  <inkml:trace contextRef="#ctx0" brushRef="#br0" timeOffset="87213">26032 6427 7542,'3'3'3276,"0"0"-904,-3-3-2364,-16 40-94,6-10 86,0-5 0,1 0-891,2-1 889,5-16 165,1-3-208,1-3-8,2-1-92,12-8-116,0 0 15,12-8 13,6-7 233,-7 5-689,-8 6 0,0-1 734,7-4-304,-6 6 1,-1 0 591,4 0-504,6-2 424,-18 11-1,-3 1 154,-2 4 2216,-2 11-2242,-4 15-379,-2-8 1,0 1 648,1-3 0,-1 1-726,-1 4 0,1 0 12,1 0-23,3 4 731,6-15-722,27-2-1760,-5-6 1235,-4-3 1,2-2-1037,-6-4 1,0-1 1102,1 0 0,-2 0 1,7-4-1,-7 3 1</inkml:trace>
  <inkml:trace contextRef="#ctx0" brushRef="#br0" timeOffset="88843">24022 7138 13327,'-6'0'2314,"0"0"-2064,-14 6 0,-9 4 0,4 1-3527,1 5 2326,-2-4 1,-5 1 0,9 1 754,14 6 1392,4-1-2053,18 6 715,-1-12-10,15 2-116,7-19 755,-7-4-725,-4-2 0,-1-4-56,-8-4 0,-2-1 245,4 4 0,-2-1 49,-6-2 0,-2 0 154,2-3-398,-8 6 1162,-3-7-918,-6 1 0,4 8 0,-4-1 0</inkml:trace>
  <inkml:trace contextRef="#ctx0" brushRef="#br0" timeOffset="88994">24241 7002 10970,'7'2'1638,"-11"26"0,-7 8-2701,5-12 0,-1 0 431,-1 3 0,-1 3 0,1-4-855,3-3 1,1-4 1486,3-5 0,1-7 0,0-8 0</inkml:trace>
  <inkml:trace contextRef="#ctx0" brushRef="#br0" timeOffset="89112">24200 7207 7114,'24'-22'431,"-1"1"1,1-1 0,-4 2 0,0 1 0,-1 5-423,13 5-9,-5 1 1495,7 1-3917,-4 3 1319,-7 1 424,-9 2 679,-24 5 0,7-3 0,-7 2 0</inkml:trace>
  <inkml:trace contextRef="#ctx0" brushRef="#br0" timeOffset="89246">24282 7179 6848,'-6'-3'3276,"1"-1"-28,5 4-3228,0 0-471,45-1-1072,-14-2 1523,4 1 0,-2 1 0,-8-2 0,-7 2 0</inkml:trace>
  <inkml:trace contextRef="#ctx0" brushRef="#br0" timeOffset="89486">24105 7357 9768,'5'0'2876,"-1"0"-2758,-4 0-914,78 3 724,-45-3-104,-3 1 1,5 0-1,-6 1 112,4 7 197,-13 1 57,-1 15-64,-22-6 0,-5 0-260,-1 12-1064,-2-11 1,-1-3 206,-4 0-735,0-5-592,3-2 2386,1-5 0,6-3 0,1-2 0</inkml:trace>
  <inkml:trace contextRef="#ctx0" brushRef="#br0" timeOffset="89912">24692 7029 5414,'5'7'2297,"-2"-1"684,-3-6-3266,0 0-2992,-4 48 2015,3-30 549,-1 9 1,0-1-327,1-16 591,0-4 2225,0-2-1704,0-4 1287,0-12-732,1 3 2648,2-10-2049,6 1-1146,2 4-81,6-5-22,-1 7-3255,12-4 3607,2 3 115,0 1-655,-5 5 616,-12 6-163,-3 0-96,-3 1 40,-2 2 228,-5 10-415,-3-2 2948,-6 9-3147,-10 0 135,-4-1 111,-5-1 813,10-1-457,6-11 792,11 1-1195,1-6-605,3 1 541,2-1-3213,19 0 0,3-1 866,7 0 2061,-4 0 0,-18 1 1,-1 0-1</inkml:trace>
  <inkml:trace contextRef="#ctx0" brushRef="#br0" timeOffset="90300">24720 7302 6501,'-7'0'3276,"2"-1"-1185,5 1-2709,39 11-1021,-17-9 1,0-1-1,6 6 1,1-1 1302,-6-5 0,-3 0 1745,-4 4-1300,-5 1 1106,-6 3-742,-4 2 166,-7 1 244,-12 4 1,-3 0-848,5-4 0,0-1-113,-9 6 0,2-1-130,-1 0 3000,10-2-2423,7-4-1,1 0-106,8-5-55,1-3-45,1 0-82,-1 1-36,1 1-3157,-2 11 3173,-3-5-7,-3 9-46,-4-6 0,-2 3-86,4-4 33,0 2 115,9-6 20,1-1-54,4-2 3240,2-4-3347,1 0-246,3-1-277,4-2-229,4-3-23,6-4 0,3-4 846,-3-2 0,0 0 0,0 2 0,-1 1 0,-11 1 0,0 0 0</inkml:trace>
  <inkml:trace contextRef="#ctx0" brushRef="#br0" timeOffset="90490">25171 7070 14772,'27'-1'-504,"-1"0"1,-5 0 0,-1 1-2535,14 0 1335,-19-1-1192,12 1 2895,-21-1 0,-3 1 0,-3 0 0</inkml:trace>
  <inkml:trace contextRef="#ctx0" brushRef="#br0" timeOffset="91090">25130 7166 13109,'33'3'-489,"1"0"0,-7 0 0,-3-1 133,4-3 129,-13 0 154,-3 0 29,-4 0 444,-3 1-84,-3 3-178,-4 2-3415,-6 9 3145,-1-3-50,-4 7-174,4-5-2,-4 10 355,6-9 3,-1 5 90,7-11 117,1-3 95,2 0 2974,3-4-2289,12-2-1043,-6-2 20,9 0-54,-17-1-56,10 2-16,-13 1 162,9 1 165,-9 0 714,-16 14-509,4-2-275,-15 12 425,9-5-136,1 0-196,3 1-107,2-2-81,3-1-171,3 3-204,5-4-3,4-3-79,5-6-647,11-8 360,-1-4-199,16-9 104,-14 2 1,0-1 514,-3 2 1,0 1-1311,3-3 0,-2 2 1634,1 0 247,-3 3-158,-3 4 404,-4 2 2369,-9 13-1765,-4-2-128,-7 11-293,-1-4-273,-1 1-207,0 0-191,1-1-5,3-1-688,1 4 310,5-10 170,3 3 3000,-1-12-2801,16-2 18,-7-2 27,23-7 68,-11 1 0,1 0-104,14-6-98,-9 3 0,0 1-3179,1 0 206,8-5-206,-15 6 3106,1-5 1,-11 10-1,-2-2 1</inkml:trace>
  <inkml:trace contextRef="#ctx0" brushRef="#br0" timeOffset="91295">25649 7138 8659,'-1'-3'943,"0"0"1232,1 3-2220,51 25-2512,-36-12 2534,14 7 1,-3 2-31,-23-5-793,-4 16 846,-19-14 0,11-1 0,-10-11 0</inkml:trace>
  <inkml:trace contextRef="#ctx0" brushRef="#br0" timeOffset="91662">25622 7302 8545,'-7'-2'3276,"1"0"-1764,6 2-602,0 32-613,15-5-297,-9-6 0,1-1-243,19 2-99,-5-17-2935,3-3 1392,2-5 1353,2-3 974,0-5-901,-1-4 0,-1-1 264,-9 5 1,0 0-880,10-7 0,-2 1 1074,1-4 101,-1 1 170,-3 2 838,1 0 1524,-8 7-2168,-3 2 2268,-9 10-1935,-7 12-658,-1 3-140,-5 11-67,0-3-304,1 1 0,0 0 2132,-1 5-1882,2-6 1,1-3 5,2-2 34,1-5 28,3-4 8,0-4-61,1-3 363,11-4-237,0-3-20,14-3-59,-4-1 0,1-1-1580,-4 2 1,1 0 1043,8-3 1,-1 0-125,-6 2 1,1 0 374,16-8 1,-5 3 0,-18 9-1,12-7 1</inkml:trace>
  <inkml:trace contextRef="#ctx0" brushRef="#br0" timeOffset="91895">26839 6578 17822,'7'6'-104,"-2"-1"496,-5-5-193,0 0-199,27 36-1271,-16-8 1271,5 2 0,-1 3-1393,-10-7 1,-3 0 1392,1 2 0,-2 3 14,-5-3 0,-2 3 0,-1 2 0,1-4-524,0-3 0,-1-2 0,-1 2 548,-1 2 1,-2 3-1,-1-1 1,0-5 48,-5 1 0,-2-3-5,-1-2 1,0-1-845,0-1 1,-1-2 752,1-2 1,-1 0-512,-6 3 1,-2-1 453,-4-3 1,1-1 0,10-2 0,2-1 0,0-4 0,1-1 0</inkml:trace>
  <inkml:trace contextRef="#ctx0" brushRef="#br0" timeOffset="92679">27386 6919 16388,'5'4'1381,"0"-1"-4658,-5-3 2584,-46 8 590,28 1-395,-14-1 1,4 2 360,19 8-43,-6 1-122,14 0 1088,-2-1-1099,2 0-541,9 5 588,1-10 30,10 3-620,16-16 436,-4-4 568,-9 0 1,1 0-312,11-8 931,-7 0 1,-2 1-405,4-3-102,-9 5 0,-3 0 760,-8 5-572,-5 2 60,-2 1 1372,-2 4-2011,-1 1 1336,-1 5-1277,-2 1-17,0 2-81,1 0 9,1 0-26,0-1-221,9 3 311,-1-7 16,6 1-72,0-6 0,1-2-34,1-3-271,0-7 30,14-13 390,-15 4 16,7-7 20,-18 13 0,-1 2 37,-4 1 61,-1 2 162,-2 1-145,-3 0-79,4 3 26,-1-1 89,5 5-117,1-1-71,3 2-828,8-1 865,1 1 28,7-3-129,8-2 48,-5 1 53,7 1 39,-10 1-3313,10 6 3279,-12 1 40,-1 7-497,-5 1 458,-13 3-148,10 4 142,-9 1-81,-3 1 126,-8 10 8,3-15 73,-3 5 283,7-18 2742,3-3-3078,1 0 385,4-9-914,8-5 456,1-4 0,8-2 95,8 1 137,-6 6-1496,-2 4 0,-1 2 1555,-2 2-218,-2 4 103,-4 4-81,-11 4-50,11 1-45,-8 2-6,0 0-1598,0 9 680,0-9-855,2 5 3433,0-13-3146,5-1 665,4-2-752,3-1 1579,9-3 0,-14 2 0,3-2 0</inkml:trace>
  <inkml:trace contextRef="#ctx0" brushRef="#br0" timeOffset="92894">28412 6974 5417,'18'-16'1638,"-1"-14"0,-4-2 1638,-11 13-1638,5-10 0,-4 1 1635,-15 14-3203,0 6 91,-14 1-217,5 15 0,-1 4 91,3-3 0,1 1-1622,-9 9 0,2 2 1605,9-4 1,2 0 2,-1 1 0,0 2-106,-3 9 0,-2 5-65,7-8 1,0 2 0,0 0 0,1-1 48,-1 0 1,1-1-1,0 1-301,-2 7 1,-1 3 0,4-6 153,4-11 0,1-2-334,-5 16-272,2-4-636,0-6 1015,-9-6 0,12-9 0,-8-3 0</inkml:trace>
  <inkml:trace contextRef="#ctx0" brushRef="#br0" timeOffset="93294">28001 7179 11149,'6'1'980,"13"-6"0,3-2-1523,-1 2 340,3-3 0,4 1 43,2 5 0,-1 2-3117,9 0 3250,-9-1 1,0 1 132,-7 0 1,-2-1-107,3 1 118,6-2 814,-23 2-461,-3 0 257,-2 1 2548,-17 9-2976,11-1-202,-17 8 743,14-4-839,-4-1-2,2-1-89,3-1 36,2-2-261,2 1-16,6-4 162,3 0 112,5-3-42,3-4-118,9-4 252,7-12 118,-6 3-56,-1-6 118,-15 9-3286,-2 1 3372,-3 2-61,-1 2-188,-2 3-489,-5 1-12,2 2-420,-3 1-334,5 0-1096,0 0 2298,6-2 0,-4 2 0,4-2 0</inkml:trace>
  <inkml:trace contextRef="#ctx0" brushRef="#br0" timeOffset="94262">28507 7138 11294,'10'24'155,"0"0"0,-1-2 0,-3-4-155,-8-4-101,-1 8-25,1-9 1410,0 5-2048,5-12 1050,1-2-521,2-2 397,2-2-624,7-8-423,3-7 1376,2-3-710,-1-5 155,-9 6 27,10 0 37,-9 1 82,11 2-2186,-2-1 2664,-10 9 54,1-1-57,-10 7-153,-1 1 60,0 1 166,-1 3-313,-2 4-273,-5 15-301,2-2 3162,0 5-3317,4-10 45,4-7-44,1-3-12,3-2-1513,20-7 1536,-1-7 355,9-3-634,-8-4 541,-6 4 12,-1 0-25,-1 3 0,0 0 143,3-1 8,10-1 92,-21 9 1232,-1 4-582,-5 2 371,-2 9-559,-10 12-554,2-4 155,-5 6-211,6-15-50,1 0-345,1-2-225,2-2-2300,4 0 2483,2-5 129,4-2 463,2-5-608,1-4 125,1-1 384,0-2 722,-3-3 844,11 3-1219,-13 2 272,7 7-166,-14 6-128,-1 9-454,0 10-25,0-3-308,1 5-3,3-13 230,3 0-202,4-2-137,5 0-1014,12-3 1,3-1 285,6-1 1297,-3 0 1,1-2 38,-10-4 0,-2-2 128,13-4 25,-12 1 1,-1-2 515,7-10 32,-7-4 0,-2-4-440,-8 11 1,-1-1-757,6-10 1,-3 2 1334,-7 3 123,-4 6-255,-3 6 177,-6 5 327,-31 18-1052,11 0 1,-1 2-204,-1 0 0,0 2 58,1 2 0,4 1 1725,1 7-1777,7-3 0,2 1-714,-2 7 643,5-9 0,2-1 4,6-5 67,2-3 1164,5-6-1455,14-3-256,7-13 0,3-4 499,-6 4 1,0-2-416,0-1 1,1-3-1,-3 1 390,0-3 1,-1 1-137,0-3 1,0 0-160,0-1 0,-1-2 49,0 0 0,0-2 177,-1 1 1,0-2-471,-2 0 1,1-4 0,-3 4 1253,-1 2 0,-2 1-222,5-10 0,-4 5-254,-11 14 612,-6 7-184,-2 6-202,-7 4-64,-4 7-644,-2 7 1,0 2 483,-4 7-64,6-4 0,2 0 1831,9 4-1932,6 0-50,9 1 50,9 1 0,-5-15 0,5-1-202,4 0 1,6-1-1,1 1 1,-2-2-574,-2 0 0,-1-2 0,3 0 78,5 2 1,3 1-1,0-1 1,-4-2-943,7-1 1,-2-2 1322,-6-2 0,0-1 0,-4 0 0,-6-2 0,-1 1 0,2-2 0,-1 0 0</inkml:trace>
  <inkml:trace contextRef="#ctx0" brushRef="#br0" timeOffset="105082">12278 5251 1798,'-11'-5'3276,"2"0"0,9 5 0,0 0-2332,19-4-711,4 3-677,0-2 0,2 1 444,1 0 0,2 1-3,6 0 1,1-1-199,-8 0 0,0 0 0,1 1 151,2-1 1,0 0 0,4 0-37,-6 0 1,4 0-1,2-1 1,1 1 0,1 0-1,0 1-191,-2 0 1,2 0 0,0 0-1,0 1 1,0-1 0,0 1-1,-1-1-14,2 0 1,0 0 0,-1 0 0,0 0 0,-1 0 0,0 1-366,7 0 1,1 0-1,-2 1 1,-4 1 0,-8-1-984,-4 2 1,-7 1 1554,5 6 1,-11-5 0,-12 1 0</inkml:trace>
  <inkml:trace contextRef="#ctx0" brushRef="#br0" timeOffset="105299">12292 5566 7571,'4'1'633,"17"1"0,6 0-523,11-1-24,-12 0 0,3 0 0,1-1 14,6 0 1,4-1-14,-13 0 0,5 0 0,2 0 0,2 0 0,-1 1 0,-1-1-102,-1 0 1,0 1-1,0-1 1,0 1 0,1-1-1,0 0-30,1 1 1,0-1 0,1 0 0,0 1 0,0-1 0,-1 0 0,-1 1-34,1 0 0,-1-1 0,-1 1 0,0 0 0,-2 0 0,-1 0-146,6 0 1,-3 0-1,-1 0 1,0 0-197,0 0 1,-1 1 0,0-1-1,0 0-673,7 1 1,-1-1 0,1 1 1052,-6 0 1,1 0-1,-1 0 1,-4-1 0,4 1-1,-3 0 1,2 0-1,1 0 1</inkml:trace>
  <inkml:trace contextRef="#ctx0" brushRef="#br0" timeOffset="106717">21356 3528 0,'-4'-1'3152,"0"0"124,4 1-687,23-51-2510,-10 34 1,0 0 93,0-4 0,1-4 0,2 3-158,3 3 0,2 3 0,0 1-162,2-3 1,2 2 127,-3 1 1,2-1-1,4-1-33,-1 3 0,4-2 0,2 0 0,1 0 0,-1 0 8,0 2 1,0 0 0,0 0 0,2 0 0,0 0-25,-1 0 1,1-1 0,0 1-1,1-1 1,-1 1 0,0 1 32,2 0 1,0 1 0,0 0 0,-1 1 0,-2 2-410,0-1 0,-1 2 0,0 1 0,-1 0 421,1 0 1,0 0-1,1 1 1,-1 0-24,-1 1 0,-1 0 0,2 0 0,2 2 11,-1 1 1,3 0-1,2 1 1,0 1-1,-1 0 1,-3 0-118,2 1 1,-2 0 0,0 0-1,3 2 150,-6 0 1,3 1 0,2 0 0,0 1 0,-1 1 0,-3-1 0,-4 1-10,10 3 1,-6 1 0,0 2 9,-3-2 0,1 2 1,-1 0-1,-2-1 239,-3 1 0,-1 0 0,-2-1-257,11 7 1,-1 0-2,-3-1 1,0 2 14,-2 0 1,1 2-1,-2-1-36,-3-1 1,0-1 26,-2-1 0,1 2 0,-2-2 147,-5-3 1,-2-2-142,4 5-507,0 1 812,-10-12-1765,-8-6 2931,-8-4-3316,7-5 1853,-12-5 0,16 8 0,-7-3 0</inkml:trace>
  <inkml:trace contextRef="#ctx0" brushRef="#br0" timeOffset="106950">23886 3008 11972,'0'7'1502,"0"-2"-1453,14 13 0,5 2-450,-5 2 434,0-2 1,3 5 0,-3-3-3311,-3 8 3060,-3-11 1,-3 2 682,-2 3 0,-2-1-234,-4 6-232,1-8 0,-3 0-409,-8-3 31,-3-1 101,-1-2 70,-2-3-354,0-1 561,-11-3 0,-1-1 0,10-1 0,-4-2 0,0 1 0</inkml:trace>
  <inkml:trace contextRef="#ctx0" brushRef="#br0" timeOffset="107468">21315 3419 9653,'31'-23'163,"1"1"0,-1 0 1,0 0-1,0-1 1,0 1-1,0 0 0,0 0 1,-3 1-1,0 1 1,0 0-1,-1 0 1,1 0-1,0 1 0,0 0 1,1 1-124,4-1 1,1 0 0,0 1 0,0 0 0,0 1 0,1 0-1,-1 0-509,0 1 1,0 0 0,-1 1 0,1 0 0,1 0 0,-1-1 0,2 0 441,-5 2 1,1-1-1,0 0 1,1 0-1,0 0 1,0 0-1,1 0 1,0 1-1,0 0-43,2 1 0,1 0 1,1 0-1,0 0 1,0 1-1,0 0 0,-1 1 1,-2 1-1,-1 0 75,2-1 0,-1 2 0,-2 0 0,-1 1 1,2 0-1,2-1-35,-4 2 0,1-1 0,0 0 1,1 0-1,1 0 0,0 0 1,1 1-1,1 1 30,-2 1 1,1 0-1,0 0 1,2 1 0,0 0-1,0 0 1,0 1-1,-1 0 1,0 0 0,0 0-118,-1 0 0,1 1 0,-2 0 0,1 0 0,-1 1 0,0-1 0,1 1 0,1 0 1,0-1 115,-3 1 0,1-1 0,0 1 0,0-1 1,1 0-1,0 1 0,0 0 0,0 0 1,0 0-1,-1 1 0,0 1 8,2 0 0,0 0 0,1 1 0,-1 1 0,1-1 0,-2 1 0,0 1 0,-1-1 0,-1 0 0,-2 0 14,5 1 0,-2 0 0,-1 0 0,-1 1 0,1 0 0,1 0 12,-3-1 0,1 1 0,0-1 1,0 1-1,1 0 0,0 1 1,1 0-1,0 0 41,0 2 0,1 0 0,0 0 0,1 1 0,0 0 0,-1 1 0,1-1 0,-2 1 0,-1 0-55,5 1 1,-3 0 0,1 1 0,-2 0 0,1 0 0,1 0 0,0 1-18,-3-3 0,0 1 0,1 0 0,0 1 1,0-1-1,0 0 0,-1 1 0,-2 0 1,-2-1-3,4 3 0,-2 0 0,-1 1 0,-1-1 0,-2 0 0,-2 0-1,3 1 0,-2 1 1,-2-1-1,0 0 106,7 5 0,-1 0 0,-1 0-120,-3-1 0,-1 0 0,2 2-27,-4-1 0,1 2 0,1 1 0,-1 0 0,-3-3 30,0 0 0,-3-3 0,1 3-35,3 2 1,2 3 0,-2-2 0,-5-4 844,0 5-896,-4-4 1723,-4-4-1714,-3-3 370,1 3-2471,-3-6 3695,-1 1-1505,-2-12 0,-2 0 0,0-3 0</inkml:trace>
  <inkml:trace contextRef="#ctx0" brushRef="#br0" timeOffset="107740">26784 3104 12675,'-3'-6'694,"1"2"119,2 4-536,0 0-221,30 74-150,-19-48 0,1 1-900,1 5 1,1 4-1,-1-4 998,-2-4 1,-2-2 14,-5-2 1,-1-2 89,-1 9 59,-7 3 71,-13-20 1,-7-4-352,-9-1 0,-2-2-141,11-2 0,0 1 0,-2-1-501,-3-2 1,-2 0 0,0-1 0,0-1 753,-5 1 0,1 0 0,1 0 0,6-1 0,2 0 0,0 1 0,-7-1 0,0 0 0</inkml:trace>
  <inkml:trace contextRef="#ctx0" brushRef="#br0" timeOffset="108299">21452 3172 11804,'5'1'299,"18"-18"1,10-10-122,-7 8 1,2 0-1,2-2-998,-2 1 1,1-2 0,1 0 0,0 1 440,-4 3 0,0 1 0,0 0 0,2 0 0,3-2 479,-2 2 0,4-2 0,1 0 0,2-1 0,0 1 0,0-1 0,-2 2 0,-1 0-179,0 0 1,-2 2 0,0-1 0,-1 2 0,2-2 0,3-1 131,-6 3 0,2-1 1,2-1-1,0 0 1,2-1-1,-1 1 1,0 0-1,-1 1 1,-2 0-1,-1 2-94,7-3 1,-2 2-1,-2 1 1,0 0-1,1 0 1,0 0 92,-3 2 0,-1 0 0,1 0 0,1 0 0,-1 0 0,0 0 0,0 1-172,0-1 0,1 1 0,-1 0 1,0 0-1,0 0 0,1 1 1,0 0 134,2-1 0,-1 1 0,1 1 0,0-1 1,1 1-1,-1 0 0,0 0 0,-1 0 0,-2 1 0,1-1 1,0 1-1,1 0 0,2 1 1,3-1-36,-7 2 1,2 1-1,2-1 1,1 1 0,1-1-1,1 1 1,1 0-1,0 0 1,0 0 0,0 0-1,-1 0 1,0 1 0,-2-1 6,1 1 1,-1 0-1,-1 1 1,1-1 0,-1 1-1,0 0 1,1-1 0,-1 1-1,1 0 1,0 0-1,1 0 1,0 0 11,-1-1 1,0 1 0,0 0 0,0-1 0,0 1 0,1 0-1,0-1 1,1 1 0,-1 0 0,1 0 0,0 0 0,0 1-1,1 0 1,0 0 6,-4 0 0,2 1 0,0 0 0,2 0 0,-1 0 0,1 1 0,0-1 1,0 1-1,0-1 0,0 1 0,-1 0 0,-1 0 0,0 0 0,-2 0 1,0 0-1,-2 1 0,-2-1 17,9 0 0,-3 0 1,-3 0-1,0 1 0,-2-1 1,2 1-1,0 0 1,3 1-1,4-1-4,-10 1 0,3 0 0,2 0 0,1 0 0,1 0 0,1 0 1,1 1-1,0-1 0,1 1 0,0 0 0,-1 0 0,0 0 1,-1 0-1,0 1 0,-2-1 0,-2 1 0,-1 0 0,-2 0-12,10 1 0,-3 2 0,-1-1 0,-3 1 1,0 0-1,0 0 0,0 0 0,1 1 1,1-1-16,-2 0 1,0-1 0,2 1 0,0 0 0,0 0 0,0 0 0,-1 0 0,0 1 0,-2-1-1,-1 1 1,-2 0 7,6 2 0,-3 1 0,0 0 0,-2 0 0,-2 0 0,0 0 0,-2 0 0,9 4 0,-4 0 0,-1 0 0,0 0-2,-1 0 0,0 1 0,0 0 0,-1 1 115,-2-2 0,0 1 0,0 1 0,1 1-129,0 2 0,2 1 0,0 1 0,1 1 1,-1 0-1,-1 0 8,0 0 1,-1 0 0,0 0 0,-1 0-1,2 1-3,-2-1 1,0 0 0,1 1 0,0-1 0,-1 1 0,-1-1-31,0 3 1,0 0 0,-1 0-1,-1-2 1,-3-1 117,0 1 0,-2-3 0,1 2-92,3 3 0,0 2 0,-1 0 281,-5-2 1,-1 0-1,-3-2-626,1 3 1,-2 0 0,2 4 1,-3-1-544,-6-1-193,-6-15 541,-1-4-922,-3-3 1476,-10-5 0,8-1 0,-7-3 0</inkml:trace>
  <inkml:trace contextRef="#ctx0" brushRef="#br0" timeOffset="108551">29013 3063 10331,'4'8'457,"0"-1"359,0 11 0,-1 3-626,1 1-1637,1 5 0,0 1 1455,-2 1 79,2 2-87,-2 0 0,0-2 385,-4-6 0,-4-1 455,-15-5 1,-5-2-650,6 3 1,-5-3-138,-10-6 0,-7-6 1,2 0-195,12-2 1,3-1 0,-5 1-266,-1-1 0,-5 0 0,-2 0 1,-2-1-1,1 1 0,4-1 228,0 0 0,2 0 1,1-1-1,0 1 0,-1 0 1,0 0-1,-2 0 0,1 1 1,1-1-1,4 0 1,-1-1-1,0 0 0,1 1 1</inkml:trace>
  <inkml:trace contextRef="#ctx0" brushRef="#br0" timeOffset="114093">23284 6290 0,'-22'-4'0,"5"1"0</inkml:trace>
  <inkml:trace contextRef="#ctx0" brushRef="#br0" timeOffset="114454">22805 6195 7915,'-31'-23'364,"-1"1"0,1 0 0,-1 0 0,1 0 0,-1-1 0,4 3 0,3 2 0,1-2 0,-5-2-774,4 0 0,-3-2 1,-2-3-1,-1-1 1,0 0-1,2 0 0,3 2 1,3 3-34,-1-3 1,4 2-1,2 0 1,-1-5 458,3 4 1,-1-3 0,0-3 0,-1-1 0,2-2-1,0 1 1,2 1 0,2 1-236,2-2 1,2 0 0,1 0 0,2 0-1,-1 0 1,0-2 217,0 2 1,-1-2 0,0-1-1,0 1 1,2-1 0,1 1-1,3 2-87,1-1 1,2 1 0,1 0 0,2 1 0,2 0 0,1 0 55,3-3 0,3 0 1,2-1-1,0 1 0,1 1 1,-1 1-183,1 0 0,-1 1 1,1 1-1,1-1 1,1-1 202,-2 5 1,0-2-1,0 0 1,2 0 0,1-1-1,1 1 1,2 0-4,-1 5 0,1 0 1,1-1-1,2 0 0,1 1 1,-1 0-1,1 0 0,-1 1 1,-1 2-1,-1 0-7,6-5 1,-2 3-1,-1 1 1,1 0-1,1-1 1,2-1-4,-5 5 0,1-1 0,2-2 0,1 0 1,0 1-1,0-1 0,0 2 0,-1 1 0,-1 1 1,-1 3-26,9-3 0,-1 2 0,-1 3 1,-1 1-1,2 0 27,1 0 0,0 1 0,0 0 1,1 1-1,0 0-13,-6 3 0,0 0 0,1 1 0,0 0 0,-1 1 0,1 0 22,1 0 1,0 1 0,-1 0 0,1 1 0,0 0 0,0 0 12,1 1 0,-2 0 0,1 0 0,1 1 0,0 1 0,3 0 27,-3 1 0,1 0 1,2 0-1,0 1 0,1 1 1,1 1-1,0 0 1,1 2 56,-7 1 0,2 0 0,1 2 1,0 0-1,1 1 0,-1 1 0,1 0 1,-1 0-1,0-1 0,-1 1 0,-1-1-41,3 1 1,0-1-1,-1 0 1,-1 0 0,0 0-1,0 1 1,0 0 0,0 2-1,0 0 0,-1 1 0,2 1 1,0 1-1,0 1 1,-1 0-1,0 1 1,-1-1-1,-2 1 1,-3 1-1,-2-1 38,7 7 1,-4 1 0,-3 0 0,-2 2 0,1 0 30,0 0 0,-1 2 0,-1 1 0,0 0 0,-2 1-22,0-1 0,-1 0 1,-1 2-1,-1 2 1,-2 4-51,-6-8 1,-1 2-1,0 3 1,-1 1 0,0 1-1,-2 1 1,0 1 0,-1-1-1,-2-1 1,-1-1-111,-1 1 1,-2-1 0,-1 0 0,-2-1 0,0 1 0,-1 0 0,0 0 0,0 1 0,1 1-12,0-3 0,1 1 0,0 0 1,0 1-1,0 1 0,-1-1 1,0 0-1,-1 0 0,-1-2 1,-2 0-1,-1-2-3,-3 2 0,-1-1 1,-2-1-1,-1-1 0,0 0 1,-2-1-1,1-2 0,-1 0 1,1-1 46,-5 5 1,-1-2-1,0-1 1,-1-2 0,0 0-1,0 1 37,-1-2 0,-1 1 0,0-1 0,0 0 0,-1-2 0,-1 1 76,2-2 0,0 0 0,0-1 0,-2-1 1,-1 0-1,-4 0 113,5-5 0,-2 1 0,-2-1 0,-1 0 0,-1 0 0,-1 0 0,0-2 0,0 1 0,1-2 0,1 0-91,-4 0 0,1-2 1,1 0-1,-1-1 1,0 0-1,0-1 1,-1 0-1,0 1-78,3-1 1,-1 1 0,-1-1 0,0 1-1,0-1 1,0 0 0,0 0 0,1-2-1,1 0 1,0-2-21,-4 0 0,0-2 0,1-1 0,1 0 0,0-2 0,2 0 0,0 0 0,-4-1 0,2-1 0,1 0 0,0-1 0,0 0-90,-1-1 1,0 1-1,0-1 1,0-1-1,0 0 54,1 0 0,1 0 0,-1-1 0,-1-1 0,-2-3-374,4 1 0,-3-2 1,0-2-1,-2 0 1,0-2-1,1 1 0,1-1 1,2 0 383,-3-2 0,2-1 0,1 0 0,0-1 0,1 1 1,-2 0-1,4 3 0,-1 0 0,-1 0 0,1 0 0,1 1 1,3-1-1,3 0 0,-3-7 0,0-1 0,0 0 1</inkml:trace>
  <inkml:trace contextRef="#ctx0" brushRef="#br0" timeOffset="114973">26538 6728 10975,'-24'2'-171,"-12"-6"0,-2-4-495,16 1 1,-3-4 831,3 0 0,-6-4 1,-5-3-1,-2-2 0,-1-1 1,1 0-1,1-1 1,4 1-353,2-1 1,1 1 0,2-2 0,1 1 0,-1-2 0,-1 1 0,-1-2 218,0 2 1,-2 0 0,-1-1-1,-1 0 1,0-1 0,0 0-1,2-1 1,0 0 0,2-2-117,2 0 0,0-1 0,1-1 0,1-1 1,1 0-1,0 0 0,1 1 0,2 1 0,0 1 83,-2-2 0,3 2 0,1 1 0,0 0 0,0-3 0,-1-4-194,4 5 1,-1-1 0,-1-3 0,1-2-1,-1-1 1,0-1 0,0-1 0,1 1-1,0-1 1,1 2 0,2 0 0,0 2 94,1-4 0,1 1 0,1 0 0,1 1 0,1 0 0,0 0 0,0-1 0,-1 0 0,0-2-7,1 4 0,-2-2 1,1 0-1,-1 0 1,0-1-1,1 0 1,0 1-1,1-1 0,0 1 1,2 1-1,1 1 72,1-2 1,0 1 0,2 0 0,1 0-1,0 1 1,1 1 0,0 0 0,1 1 0,1 1 16,0-7 1,1 3 0,0 1-1,2 0 1,2-1 0,1-2-2,0 7 1,0-1-1,1-1 1,2-1-1,0 0 1,2 1 0,0-1-1,2 0 1,2 0-26,-2 5 1,2-1-1,1 0 1,1 0-1,0 0 1,2 0-1,0 0 1,2 0 0,0 1-1,0-1 1,1 1-1,1 1-71,-2 2 1,0 1 0,2-1-1,0 1 1,2 0 0,-1 0 0,1 0-1,1 0 1,0 1 0,-1 0 0,1 0-1,0 0 1,-1 1 0,0 0 0,0 1 81,3-3 1,-1 0 0,0 0 0,0 1-1,0-1 1,0 2 0,1 0 0,-1 1-1,2 0 1,0 2 0,1 0 0,2 2 68,-3 2 0,3 1 0,0 0 0,2 1 1,0 1-1,1 1 0,0 0 0,-1 1 0,1 1 1,-2 0-1,0 1 0,-2 1 0,-1 1 0,-2 0 30,9-1 1,-4 2 0,-3 1-1,1 2 1,0 0 0,3 2 0,4 0 42,-10 0 0,2 1 0,2 0 0,1 1 0,1 0 0,2 0 0,0 1 1,0 0-1,1 1 0,0 0 0,0 0 0,-1 1 0,-1 1 0,0 0 0,-2 1-46,0 0 1,0 2 0,-1 0-1,0 1 1,0 0 0,0 1-1,-1 0 1,1 0 0,-1 1-1,0 0 1,0-1 0,0 1-1,1-1 1,-1 0-65,4 0 0,-1-1 0,1 1 0,0-1 0,0 0 0,-1 0 0,1 0 0,-1 1 0,1 0 0,-1 2 0,-1 0 0,0 1 0,0 2-15,-3-1 1,1 3 0,0 0 0,1 1 0,-1 1-1,0 0 1,-1 1 0,0 0 0,-1 0 0,-2 0 0,-1 0-1,-2 0 1,-1-1 0,-3-1 6,9 9 1,-5-1-1,-3 0 1,-2 0 0,0 1-1,1 2 14,-2-3 1,0 0 0,1 0-1,-1 2 1,-1 1 0,-1 0-1,-2 2 1,-2 2-19,-4-1 0,-3 2 0,0 1 1,-3 2-1,0 1 0,-1-1 1,-1 0-1,-1 0 0,1-2 0,-1-2 22,1 2 1,-1-2-1,-1 0 1,0-2-1,-1 1 1,-1 2-1,0 2-7,0-2 1,-1 2 0,-1 2-1,0 1 1,0 1 0,-1-1 0,-1 0-1,0-2 1,-1-2 0,-1-3-4,-2 5 0,-1-3 0,-2-2 0,0-2 0,-1 1 0,-1 0 0,-1 1 0,-1 0 0,-1 0 0,-1-1 0,0 0 0,-1-1-1,1 1 1,0-1-1,-1 0 1,0 0-1,-1-1 1,-1 0-32,-1-1 0,1-1 0,-2 1 1,0-1-1,-4 0 0,-2 1-27,5-7 1,-2 2 0,-2 0 0,-1 0 0,-2 0 0,0 0-1,-2 0 1,1 0 0,-1-2 0,-1 0 0,1-1 2,1-2 0,0-1 0,-1-1 0,-1 0 0,0-1 0,0 0 0,-1 0 0,0-1 0,1 1 0,-1 0 0,1 0 0,0 0 9,0 1 0,0 0 0,1 1 0,-1 0 0,1 0 0,-1-1 0,1 1 0,-1-1 1,0-1-1,-1 0 0,1-2 0,-2 0-155,2-3 0,-2 1 0,0-2 0,-1 0 0,-1 0 0,0-1 0,1-1 0,0 0 0,1-1 0,2 0 0,1 0 0,2-1 0,3-1 202,-15 3 0,6-3 0,1-1 0,2 0 0,-2 0 0,-1 1 0,-1-1 0,0 0 0,3 0 0,6-1 0,2-1 0,-1 1 0</inkml:trace>
  <inkml:trace contextRef="#ctx0" brushRef="#br0" timeOffset="115490">28220 6892 14336,'-20'-33'-255,"0"0"0,0 0 1,1 0-1,-1 0 1,0 0-1,1 1 1,0 0-1,1 3 0,2 0 1,-1-1-1,-1-3-110,3 5 1,0-2 0,-1-2 0,0-1 0,-1-1 0,2 1 0,-1 0 0,2 2 0,1 2 21,-2-8 1,0 2 0,2 2 0,1-1 0,-1-1 204,2 4 0,0 0 1,0 0-1,0 0 1,1-1-1,-1 0 175,1-1 1,0 0 0,0-1 0,0 0 0,1 1 0,0-2-107,0 1 1,0 1-1,0 0 1,1-2-1,1-3 1,2-4 51,2 13 1,2-3-1,0-2 1,0-2-1,1-1 1,1-2 0,0 0-1,0 0 1,1-1-1,-1 0 1,1 2 0,0 0-1,1 2 1,-1 1-1,0 3-106,0-6 0,1 3 0,0 2 0,1 0 0,-1 2 0,1-2 0,1 0 0,0-2 0,0-3 119,0 6 1,0-3-1,0-1 1,0-2-1,0-1 1,1-1-1,0 0 1,1 0-1,0 1 1,0 0-1,1 2 1,0 1-1,0 2 1,1 2-1,1 3 4,4-8 0,2 3 0,1 3 0,0 2 0,1 1 0,1-1 0,-1 0 0,2-1 0,0 0 0,1 1 0,0 0 0,1 0 0,0 1 0,1 0 79,0 0 1,1 1 0,0 0 0,1 0 0,1 1 0,-1 0 0,1 1-79,0 0 0,1 1 0,-1 0 0,1 0 1,1 0-1,2 1 0,2 0 18,-4 4 1,1-1 0,3 0 0,0 1 0,1 0 0,0 0 0,0 0 0,0 1 0,-1 1 0,-1 1-98,1-1 0,0 2 0,-1 0 0,-1 0 0,1 1 0,0 1 0,2-1 0,0 0 61,-1 2 1,2-1 0,0 0 0,1 0-1,0 0 1,1 1 0,-1 0 0,-1 2-1,0 0 1,-2 2-3,5 0 1,-1 2 0,-1 1-1,-1 1 1,1 1 0,-1 0-1,1 1 19,0-1 0,0 1 0,0 1 0,0 0 0,0 1 0,2 0 0,1 2 17,-4 1 0,2 0 1,0 2-1,2 0 1,-1 1-1,1 0 1,0 0-1,-1 0 1,-1 1-1,-1-1-40,1 0 1,-2 0 0,-1 0 0,0 0 0,0 0 0,1 2-1,2 1 1,3 1 51,-8 0 1,2 0-1,2 1 1,2 1-1,0 0 1,1 1-1,1 1 1,-1 0-1,1 1 1,-1-1-1,0 1 1,-2 0 0,-1 1-1,-1-1 1,-3-1-31,5 4 1,-2 0 0,-2 1-1,-1-1 1,-1 1 0,0 1 0,0-1-1,0 1 1,1 0 0,1 0-15,-2-1 0,1 0 0,1 0 0,1 0 0,0 1 0,-1-1 0,0 1 0,0 1 0,-2-1 0,-2 0 1,-1 1-1,-2 0-4,6 8 1,-2-1-1,-2 1 1,-2 0 0,-3 2-1,-1 0 1,-3 1-9,-4 0 0,-2 3 0,-2 0 1,-3 0-1,0 1 0,-1-2 0,-1 0 34,0-2 0,0-1 1,-2-1-1,-1 1 0,-2 2 1,-2 4-4,-1-7 1,-1 3 0,-2 2-1,-1 2 1,-1 0 0,-1 2-1,0 0 1,-2-1 0,0 0-1,0-1 1,-1-2 0,0-1 24,-2 3 1,-2-2-1,-1-1 1,0 0-1,-1-1 1,-1-1 0,0 1-1,1 1 1,-1 1-16,2-2 1,1 1 0,-1 0 0,0 1-1,0 0 1,-1 0 0,1 0 0,-1-1 0,0-1-1,-1-1 1,0-2 15,-1 1 0,0-1 0,-1-2 1,0 0-1,0-1 0,-1 0 0,0-1 1,0 0-1,-1-1 21,-2 4 1,-1-2 0,-1 1 0,0-2 0,0 0-1,0 0 1,0-2 0,1 0-24,-4 3 1,3-3 0,0 0-1,-2-1 1,-3 1 0,-3 0 12,7-7 1,-1 1-1,-3 0 1,-1 1-1,-2-1 1,-1 1 0,0-1-1,-1 0 1,0 0-1,1-1 1,0-2-1,0 0 1,3-2-43,-4 1 0,0-2 1,1-2-1,0 0 0,1-1 1,-1-1-1,0 1 0,-1-1 1,0 1-1,-1 0-21,3 0 0,-2 1 1,0-1-1,-1 1 0,0 0 1,0 0-1,0-1 0,0 0 1,0 0-1,1-1 0,0-1 1,2-1-31,-3-1 1,1 0 0,1-1-1,-1 0 1,1-2 0,1 1-1,0-1 1,0 0 0,1 0-1,1 0-66,-5 0 1,0-1-1,2 0 1,0 0-1,1-1 1,-1 1-1,0-1-61,-1 0 0,0 0 0,-1 0 1,1-1-1,0 1 0,1-1 1,-1 0-216,3 1 0,0-1 1,1 1-1,-1-1 1,1 0-1,-1 0 1,0-1 431,-3 0 0,-2-1 0,0 0 0,1 0 0,0 0 0,3 0 0,4 1 0,-3-1 0,4 1 0,1 1 0,0-2 0,-1 0 0,0-1 0,1 1 0,-1 0 1</inkml:trace>
  <inkml:trace contextRef="#ctx0" brushRef="#br0" timeOffset="132998">20646 5142 7810,'0'3'-2892,"0"-1"2512,26 6 1,7-1-1,-18-3 1,14 3-1,0 1 1</inkml:trace>
  <inkml:trace contextRef="#ctx0" brushRef="#br0" timeOffset="135976">22820 4198 12036,'29'2'-94,"1"0"1,-6-1 0,2 0 204,-1-1 0,4-2 0,4 0 0,3 0 0,3 1-385,-10 0 1,4 0 0,3 1 0,2-1 0,2 1 0,0-1 0,1 1 0,-1 0 0,0-1 0,-2 1 0,-2 0 0,-3-1-196,6 0 1,-3 1 0,-2-1 0,-1 0 0,1 1 0,2-1 0,3 0 345,-5 1 0,2 0 0,4-1 0,2 1 0,1 0 0,0 0 1,0 0-1,-1-1 0,-2 1 0,-3 0 0,-3 0 0,-5 0 0,-5 0 1,7 0-1,-8 0 0,1 0 0,4 0 0,1 0 0,-1 0 0</inkml:trace>
  <inkml:trace contextRef="#ctx0" brushRef="#br0" timeOffset="136475">23503 4321 5918,'1'6'2310,"1"-2"54,-2-4-2148,-17 38-66,6-15 0,-1 4 1,-2 4 29,2-6 0,-1 4 0,-2 2 0,0 2 0,0 0 0,0-2 0,1-1-669,-1 2 1,1-1 0,0-1 0,0 1 0,-1 2 498,1-4 0,-1 3 0,0 1 0,0 0 0,0-1 0,1-2 0,1-3 82,-2 1 0,2-4 1,-1 1-1,-1 4-108,3-3 0,-1 4 0,0 2 1,-1 1-1,0 1 0,-1 0 1,1 0-1,0-3-218,-2 3 0,-1-1 1,1-1-1,-1 0 0,1 1 1,-1 0-1,1 0 199,2 0 0,0 1 1,1 0-1,-1 0 1,1 1-1,-1-1 0,0-1 1,0-1-101,-1 1 1,-1-1 0,1-1 0,-1 0 0,0 0-1,0-1 1,0 0 62,-2 4 0,1-1 0,-1-1 1,1 1-1,-2 0 0,0 1-20,3-5 1,-1 1 0,-1 0 0,0 1 0,0 0 0,0-1 0,1 1 0,0-2 47,-1 1 0,0 0 0,1-1 0,0 0 0,0 0 0,0-1 0,0 0 4,0 1 1,0-1 0,1 1 0,-1-1 0,1-1 0,1-1-435,-5 8 0,0 0 0,2-3 1,0-1-369,-1 0 0,0-2 0,1 1 554,1-2 0,-1 1 1,1-1-1,2-4 156,-2 0 1,3-7 131,5-10 0,5-4 0,1-2 0</inkml:trace>
  <inkml:trace contextRef="#ctx0" brushRef="#br0" timeOffset="136759">22013 6906 12767,'-13'26'1082,"0"1"0,0-1 0,-4 2-1066,4 5 1,0 8 0,2-6 45,2-14 0,4-4-541,6 18 409,-4-10 70,20-16 33,-2-8-2,8-6 0,9-4 0,2-1-144,-2 1 1,2-1-1,2-1 1,1 0-1,-2 0-543,-4 2 1,0 0-1,-1 0 1,1-1 0,1 0 108,0 1 1,1-2 0,1 0 0,-1 1 0,-2 0 0,-4 2-1093,12-4 1,-4 1 1107,3-2 0,-3 1 1,-1 0-1,-4 0 1</inkml:trace>
  <inkml:trace contextRef="#ctx0" brushRef="#br0" timeOffset="138445">20140 8055 6949,'0'7'3276,"0"-1"-2058,0-6-692,0 0 2294,9 1-2444,-7 0-99,7 2-73,-9-2 292,-11 15-460,4-3-2,-12 14-34,5-3-101,0-1 0,-2 5 0,0-2-434,0 3 1,1-1-56,0-1 1,-1 0-1,2-2-941,2 0 1,3-4-1747,2-5 2530,1 4 1,4-14-1,1-2 1</inkml:trace>
  <inkml:trace contextRef="#ctx0" brushRef="#br0" timeOffset="138741">20249 8328 12028,'4'-3'1961,"-1"0"-1511,-3 3-587,67-40-1500,-43 30 1649,0-5 0,4-3 0,-6 11 925,-4 27-803,-12 7-207,1 7-1139,-9-4 907,0-16-1208,18 2 754,3-10-67,9-1-571,-9-10 0,-1-4 938,14-10 1,-8 5 0,-7 2-1</inkml:trace>
  <inkml:trace contextRef="#ctx0" brushRef="#br0" timeOffset="139265">20851 8191 4416,'1'8'2456,"-1"-3"-50,0-5-2826,0 0 1526,23 17-890,-16 6-82,15 6-16,-24-1-48,-5-13-1306,-14 11 1236,1-10-44,2 6 2259,4-12-2358,12-3-73,-3-1-142,2-2-427,2-3 180,10-2 3880,0-3-3337,4-3-75,9-2-9,-8-2 48,12 0 87,-5 1-3,0 2 0,0 1 20,1 0 129,-2 2 1,-2 3 136,-10 7 16,-1 4-24,-5 2 142,-6 19-1890,1-9 1484,-4 13 0,3-15-530,1 4 387,2-6-246,8 6-1070,17-12 860,-2-3-108,12-10 416,-12-7 291,1-4 8,-2-3 256,-1-1 835,-5-2 0,-1 0-539,-1-1-36,5-13 223,-18 22-453,-4 5-406,-14 3 0,-5 4-400,-2 2-222,-2 0 0,1 2-915,2 4 1649,-4 4 0,14-6 0,-1 0 0</inkml:trace>
  <inkml:trace contextRef="#ctx0" brushRef="#br0" timeOffset="140126">26661 4239 9588,'1'3'255,"0"0"1349,-1-3-926,-50 32-905,34-19 1,-2 3 415,0 0 0,-4 5 1,-4 3-1,-2 3 0,0 1 1,-1-1-1,3-1 1,3-2-689,0 0 0,3-2 0,0-1 0,0 2 1,-4 4 509,4-5 0,-2 4 0,-2 1 0,-2 2 1,0 1-1,0 0 0,-1 0 0,2 0 0,0-1 1,2-2-1,2-2-157,-4 5 0,3-2 0,1-1 0,0-1 0,0 1 0,-2 2 160,2-2 0,-1 2 1,-1 1-1,-1 0 1,1 0-1,0 0 1,1-1-1,2-1-169,-2 2 0,2-3 1,0 0-1,0 1 0,-1 3 1,-2 2 156,5-6 1,-1 2 0,-2 2 0,-1 2 0,0 1-1,-1 1 1,0 0 0,0 0 0,1 0 0,0-1 0,0-1-1,2-2 1,2-3-82,-3 5 0,1-4 0,2-1 0,0 0 0,0-1 0,0 1 0,-2 2 1,0 2 84,2-4 0,-1 1 0,-1 3 0,-1 0 0,0 1 0,-1 1 0,1-1 0,-1 1 0,2-1 0,-1-1 0,2-2 0,0 0 0,2-3 32,-5 7 1,2-1 0,1-3 0,0 0 0,1-1 0,1-1-1,-1 0-28,-1 4 1,0-2 0,1-1 0,0 1 0,-2 3 67,3-6 0,-1 1 0,0 2 1,-1 0-1,0 0 0,1 0 1,0-1-1,1-2-78,-4 6 0,1-1 0,0-1 0,1 0 0,-1-1-26,1 1 1,-1-1 0,1 0-1,-1 0 1,2-1 1,-3 2 0,0 0 0,2-2 1,0-2 119,2-2 1,1-2 0,0-1-237,-6 9 0,1-1 2,1-3 1,1-2 32,1-2 0,2-1-46,2-3 0,-1 0-700,-6 8 1,0-1 186,0 2 805,5-7 0,1-2-2644,1-6 1640,1-4 863,-13 1 0,15-6 0,-4-2 0</inkml:trace>
  <inkml:trace contextRef="#ctx0" brushRef="#br0" timeOffset="140660">22874 8246 2689,'0'8'3276,"0"-1"0,0-7 0,0 0-2778,69 24-588,-44-10 34,1-4 0,3 2 0,-6 1-72,-7 16 128,-7-6 70,-9-1 0,-7 1 107,-9-3 0,-7 0 1,2-2-125,1 3 0,-2-1-205,-6 0 1,-3 0-1,4-4 152,-2-1-44,-5 1-80,21-9-2377,3-1 2146,5-3 899,3 0-875,9-1 124,0-1-207,9 1-298,1-1-927,5-4 1,1-1 362,9-1 968,-6-1 1,-1 0-835,2-1 1934,2-3 1,-16 6-1,1 0 1</inkml:trace>
  <inkml:trace contextRef="#ctx0" brushRef="#br0" timeOffset="140796">23161 8533 6145,'-5'1'3276,"0"-1"-4891,5 0-457,-16 7 2072,12-4 0,-12 4 0,15-6 0</inkml:trace>
  <inkml:trace contextRef="#ctx0" brushRef="#br0" timeOffset="141455">23243 8383 12235,'6'3'2683,"-2"-1"-742,-4-2-1440,-10 37-353,2-17-1406,0 5 1,-1 0 1430,-4 0-68,1-2 0,0-1-105,-4 6-39,5-8 0,0 0 102,-1 3-290,4-8-198,1 1-236,4-9-118,2-3-2498,1-1 0,6-7 2826,3-4 1,-2 0 0,-1 1 0</inkml:trace>
  <inkml:trace contextRef="#ctx0" brushRef="#br0" timeOffset="141844">23476 8602 13919,'5'3'1778,"-1"0"-2957,-4-3 560,35-21 420,-14 13 168,0-4 1,-1 2-60,-6 7 26,-9 3 55,-1 0 1,-1 1-3,-1 2 22,0 14 28,-1-6-39,0 10 0,-1-9 45,0-1-37,0-2-5,0 0 0,0-1 5,10-1-50,-1-3-92,12-1-852,8-10-76,-3-1-505,-2-2 1,2-2 1566,-6 1 0,-1 0 0,12-6 0,-10 3 0</inkml:trace>
  <inkml:trace contextRef="#ctx0" brushRef="#br0" timeOffset="142128">24050 8547 14763,'-17'31'72,"1"0"0,1 3 0,3-2-142,2 4-28,5 1-342,12-17 236,0-6-111,14 1-209,4-11-1370,0-3 1180,3-5 329,-6-4-2163,8-6 1162,-9 1-1891,3-2 2887,-11 1 1,-7 8 0,-2-1 0</inkml:trace>
  <inkml:trace contextRef="#ctx0" brushRef="#br0" timeOffset="142263">24145 8684 12241,'-1'-8'1638,"-13"17"0,-5 9-3277,0 6 1,1 2 109,-4 0 0,0 1 884,4 1 0,5-3-656,9-5-1877,2-4 3178,1-2 0,1-7 0,0-3 0</inkml:trace>
  <inkml:trace contextRef="#ctx0" brushRef="#br0" timeOffset="142514">24187 8861 12137,'-2'-6'1286,"1"0"-1379,1 6-212,0 0-1364,14 34 916,-2-24 389,0 8 0,1-2-129,8-16 311,9-9 1187,-2-5-698,-1-4 447,-8-1 688,-8 0-963,-6 5-48,-2-8-221,-9 8-669,-1 1 52,-5 5-116,2 4-592,0 0-1892,1 2 3007,-1-1 0,6 2 0,-1-1 0</inkml:trace>
  <inkml:trace contextRef="#ctx0" brushRef="#br0" timeOffset="142794">25226 8848 16056,'-1'23'-126,"-1"0"0,1-1 0,0-3 53,5-2-112,1-2 374,11 4-959,10-6 415,-10-2-14,16-6-609,-22-8-260,10-2-487,-7-4 33,-2-3-69,-2 1 1006,-2-5 1,-3 9-1,-2-1 1</inkml:trace>
  <inkml:trace contextRef="#ctx0" brushRef="#br0" timeOffset="142913">25349 8889 4909,'-5'-7'3276,"1"1"-1638,-13 20 0,-2 7-1321,4-4 785,-6 4 0,-1 2-2177,-1 6 168,19-10 225,-11 8 682,21-11 0,-6-9 0,1 1 0</inkml:trace>
  <inkml:trace contextRef="#ctx0" brushRef="#br0" timeOffset="143077">25499 8957 9996,'-23'26'-492,"1"-1"0,-1 2 0,6-3 707,9-8-215,1 7 0,5-15 0,1 0 0</inkml:trace>
  <inkml:trace contextRef="#ctx0" brushRef="#br0" timeOffset="143493">25649 9053 16167,'31'0'-533,"0"1"0,0-1 1,1 0-1,-1 0-814,0-1 1,-4-1 1012,-1-2 402,1 3-160,-17-1 353,12 3-303,-21 5 33,9 2 1,-9 7 5,-3 0-2141,0 2 1970,-1 9 316,1-8 40,4 9-259,2-16 220,4 0-26,0-9-117,2-2-25,3-2-490,2-2 1324,12-7-4086,3-3 2457,4-2 1,-13 7 0,-10 4 0</inkml:trace>
  <inkml:trace contextRef="#ctx0" brushRef="#br0" timeOffset="143850">26620 9053 4130,'7'10'3276,"-1"-1"0,-6-9-2287,0 0-398,-35 24 101,13-9-639,-3 3 0,-2 1-35,6-2 0,2 1-117,1 1 0,1 0-6,1 0 0,2 1 164,2 1 1,4-1-457,3 1-113,1 4-36,7-13-952,13 1 896,-3-7 205,12 0 3189,-8-8-2792,0-2 170,0-3 136,-1-2 1429,-1 0-139,-1-10-961,-16 4-777,1-2-7,-16 7-243,2 6-367,0 1 759,-17-1 0,19 2 0,-10-1 0</inkml:trace>
  <inkml:trace contextRef="#ctx0" brushRef="#br0" timeOffset="144045">26716 9395 14834,'-2'11'1624,"0"-2"-1316,2-9-3585,0 0 0,-3 30 871,12-22 2406,8 22 0,-3-29 0,3-1 0</inkml:trace>
  <inkml:trace contextRef="#ctx0" brushRef="#br0" timeOffset="144093">26825 9395 6728,'2'7'0,"0"-2"0,-2-5 0</inkml:trace>
  <inkml:trace contextRef="#ctx0" brushRef="#br0" timeOffset="145145">19634 9641 15890,'-4'-5'364,"1"2"-210,-10 15 0,-3 7-3431,-1 3 2490,-1 4 0,-4 6 0,4-4 717,6-6 0,1 0-93,-6 14 1,2-2 1002,2-1-1498,3-4-238,2-4-440,3-4 1336,1 3 0,3-13 0,0 1 0</inkml:trace>
  <inkml:trace contextRef="#ctx0" brushRef="#br0" timeOffset="145713">19839 9846 14417,'3'4'445,"0"-1"-759,-3-3 1,0 0 0</inkml:trace>
  <inkml:trace contextRef="#ctx0" brushRef="#br0" timeOffset="146494">19880 9655 3803,'10'-4'893,"-1"2"1829,-9 2-2739,0 0-76,42-5 139,-23 10 1,1 2-45,5-5 1,0 1 742,-4 5 1,-4 5-242,-13 16 157,3-9-230,-13 10-119,-10-16 0,-3-1-214,-6 3-53,3-4 0,0-1 50,-3-2-92,1 0 47,0-1 68,3-1 271,-12 10-299,16-7 24,-8 7 3162,21-7-3178,2-2 34,3 1 52,6-3 63,21 3-247,4-5-406,-9-1 0,0 0 366,-2-3 1,0 0-367,16-1-212,0-2-225,-1-1-358,-4-1 736,-11 1 0,-1-1 1,-2 1-1,5-2 0</inkml:trace>
  <inkml:trace contextRef="#ctx0" brushRef="#br0" timeOffset="146962">20386 9655 12459,'5'5'2594,"-1"0"-2452,-4-5 46,0 0-3465,43-7 1524,-31 9 1681,17-3 1,-2 2 603,-19 10-723,8 2 93,-11 1 98,-2 0 90,-5 0 590,-20 8-1194,5-10 519,-15 7-5,12-13 2661,-3 0-3045,9-2-57,2 0-1822,23 5 2199,-1-3 61,13 6 39,1 3 155,-6 0 64,3 6 599,-12 0 0,-2 1 56,-2 7-306,-2-8 0,-3-1-310,-10-3-168,-3-8 25,-1-3-1537,-13-1 22,10-4-1540,-5-4 723,15-2 2181,4-6 0,1 6 0,2-2 0</inkml:trace>
  <inkml:trace contextRef="#ctx0" brushRef="#br0" timeOffset="147112">20933 9846 7722,'0'0'0</inkml:trace>
  <inkml:trace contextRef="#ctx0" brushRef="#br0" timeOffset="147248">21206 9832 13997,'4'1'-3277,"-1"-1"2184,-3 0 1,0 0 0</inkml:trace>
  <inkml:trace contextRef="#ctx0" brushRef="#br0" timeOffset="147395">21466 9832 9365,'5'6'1235,"0"-2"1239,-5-4-3567,0 0 1,0 0 0</inkml:trace>
  <inkml:trace contextRef="#ctx0" brushRef="#br0" timeOffset="148049">21890 9627 7241,'7'3'1482,"-1"0"887,-6-3-2487,0 0-285,60 20 252,-36 1 123,9-5 0,-3 3 11,-24 1 0,-7 2 350,-6 5-293,2-9 1,-4 2-17,-12 7 0,-3-1-24,-1 3-226,2-4 0,2-2 144,8-9 1529,4-2-1663,3-3-162,4-2-555,12-1 1259,0-3-827,10-3-34,0-4-411,13-9 719,-6 0 949,-9 4 1,2-1-555,12-7 0,0 1 160,3-1-114,-4 2 0,-2 2 912,-7 7-600,-9 3 34,-1 1 1491,-15 19-1757,0-5-208,-6 14-3363,2-4 2994,3-6 194,0 3-169,13-3-235,5-8 242,4 0 144,9-15 124,-11 0 173,9-16 337,-12-4-348,-2 4 2687,-7 0-2866,-6 14-168,-5-1-190,-1 4-2919,-22-1 2571,4 8 1,-1-2-1,11 4 0</inkml:trace>
  <inkml:trace contextRef="#ctx0" brushRef="#br0" timeOffset="148195">22464 10079 11076,'1'2'3276,"0"1"-4369,-1-3 1,0 0 0</inkml:trace>
  <inkml:trace contextRef="#ctx0" brushRef="#br0" timeOffset="148745">22737 9805 11157,'-3'-9'3276,"0"2"-2360,3 7-515,0 0-667,24-6 103,-11 4 4,19-5-253,-9 15 379,-11 0 24,3 8-80,-13-1 86,-4 3-148,-4 1 75,-4 1 70,-4-1-1633,0-5 1,-1-1 1633,-3 3 83,-9 4-78,17-14-53,2-1 53,4-2 36,1 0-1607,12 5 1686,0-3 1827,9 4-1942,0-5-127,2-2-469,3 0-300,3-2-586,1-3 1482,-2-4 0,-1-2 0,-4 2 0,13-9 0</inkml:trace>
  <inkml:trace contextRef="#ctx0" brushRef="#br0" timeOffset="148895">23093 9791 12448,'3'8'1638,"-10"11"0,-2 1-1584,2-2-557,-5 8 1,1 2-349,9-6-2426,-1 11 2457,3-15 1,0-3 0,0-8 0</inkml:trace>
  <inkml:trace contextRef="#ctx0" brushRef="#br0" timeOffset="149053">23271 9928 14187,'6'6'1134,"0"-1"-1408,-6-5 5,0 0 0,0 0 1</inkml:trace>
  <inkml:trace contextRef="#ctx0" brushRef="#br0" timeOffset="149189">23476 9928 13229,'4'5'469,"-1"-1"-1202,-3-4 0,0 0 0</inkml:trace>
  <inkml:trace contextRef="#ctx0" brushRef="#br0" timeOffset="149319">23858 9942 14411,'5'4'1806,"-2"-1"-2681,-3-3 1,0 0 0</inkml:trace>
  <inkml:trace contextRef="#ctx0" brushRef="#br0" timeOffset="150467">26921 9764 7095,'0'4'3276,"0"-2"0,0-2 0,-17 11-2797,-1 2-380,1-1 1,-2 2-46,0 3 0,-2 3 0,3-2-1048,0 0 1,0 0 964,0 1 0,0 2 1,2-2-31,-1 10-293,9-9 0,1-1 175,0 8-212,2 4-448,21-6 473,6-11-27,9 1 265,-1-11-1206,-7-6 1332,-7-1 117,9-3-1115,-5-7 1362,-1 5-180,-5-8 180,-12 9 37,-5-1-401,-2 1 2062,-10-2-3448,-10-2 317,4 3 2095,-3 1-1026,12 6 0,7 1 0,1 0 0</inkml:trace>
  <inkml:trace contextRef="#ctx0" brushRef="#br0" timeOffset="150747">27072 10038 10860,'2'6'3276,"-1"-1"-1315,-1-5-2272,-23 34-1106,45-11 1372,-26-3 1,1-2-231,22-8 1,4-6 316,0-3 190,0-3 98,-2-1 37,-3-2 25,-4-2 734,2-6-882,-9 3-112,1-4 12,-15 3-573,1 2-181,-8-2-146,1 4-2521,-16-1 2457,9 3 1,-4 1 0,16 3 0</inkml:trace>
  <inkml:trace contextRef="#ctx0" brushRef="#br0" timeOffset="150895">27236 10270 15935,'6'5'1374,"-1"-1"-1690,-5-4 146,0 0 0,0 0 0</inkml:trace>
  <inkml:trace contextRef="#ctx0" brushRef="#br0" timeOffset="151569">25267 9914 14299,'10'5'-744,"-2"-1"744,-8-4 0,0 0 0,0 0 0</inkml:trace>
  <inkml:trace contextRef="#ctx0" brushRef="#br0" timeOffset="151716">25773 9942 14764,'6'0'580,"0"1"-1697,-6-1 1117,0 0 0,0 0 0</inkml:trace>
  <inkml:trace contextRef="#ctx0" brushRef="#br0" timeOffset="151852">26142 9928 14593,'5'5'3276,"-2"-1"-1993,-3-4-4560,0 0 2785,4-5 1,-3 4 0,3-4 0</inkml:trace>
  <inkml:trace contextRef="#ctx0" brushRef="#br0" timeOffset="152973">19483 10817 11502,'31'1'655,"1"0"0,-1 0 1,5 0-1,2 1 0,2-2-1311,-9 0 1,2 0-1,0 0 1,1-1 0,0 1 550,-1 0 1,1 0 0,0 0 0,-1 0 0,-1 1-133,5-1 1,-1 1-1,0 0 1,0 0 260,-4 0 1,-1 0 0,0 0 0,3 1-1,4 0 5,-8-1 1,2 1 0,3 1 0,1-1 0,2 1 0,0-1-1,0 1 1,0 0 0,-1-1 0,-2 1 0,-1-1-93,6 1 0,-2 0 0,-1 0 1,-1 0-1,1 0 0,1 0 0,4 1 62,-9-2 1,2 1-1,2 0 1,0 0 0,2 1-1,0-1 1,0 0-1,-1 1 1,0-1 0,-2 1-1,-1-1 1,-2 0-163,7 1 1,-3 0-1,-2 0 1,-1 0-1,1 0 1,1 1-1,3 0 148,-4-1 1,2 1 0,1-1 0,1 1-1,0 0 1,1 1 0,-1-1 0,0 0 0,-1 0-1,-2-1 3,2 1 0,-3 0 0,0-1 0,-1 1 1,1-1-1,1 1 0,3-1 0,2 1-8,-8-1 1,1 0 0,2 0 0,2 1-1,0-1 1,2 0 0,1 1 0,-1 0 0,2-1-1,-1 0 1,0 1 0,-1-1 0,0 0 0,-2-1-1,0 1 1,-2-1-10,3 0 0,-2 0 1,0 0-1,0-1 0,-2 0 1,1 0-1,-1 0 0,0 0 1,1 0-1,0 0 0,0 0 1,2 1 17,-2-1 0,1 0 0,0 1 0,0 0 1,1-1-1,0 1 0,0 0 0,0 0 0,0-1 1,0 0-1,0 0 0,-1 0 0,1-1 1,-1 0-32,2 0 0,0-1 1,1 0-1,0 0 1,-1-1-1,1 1 1,-1-1-1,0 0 0,-1-1 1,-1 1-1,-1 0 1,-1 0-1,-1 0-2,6-1 1,-2 1 0,-2-1-1,-1 1 1,0-1 0,0 0-1,1 0 1,1 0 11,0 0 1,0-1 0,2 1 0,0-1 0,0 0 0,0 0 0,0 0 0,-1 0 0,-1 1 0,-2-1 1,4 0 1,-2-1 0,-2 1 0,0 0 0,0 0 0,3-1 0,2 1 199,-5 1 0,1 0 0,2-1 0,1 1 0,1-1 0,1 1 0,0 0 0,0-1 1,-2 1-1,0 0 0,-2 0 0,-2 0-170,4 0 0,-3 0 0,-1 1 0,0-1 0,-1 0 0,1 1 0,1-1 0,2 0-31,-5 1 0,3-1 0,0 1 0,2-1 1,0 1-1,1-1 0,-1 1 0,0 0 1,-2-1-1,-1 1 0,-2 0 0,-3 0-9,8 0 0,-4 1 1,-2-1-1,-1 1 1,1-1-1,2 0 57,1 0 1,1-1 0,1 1-1,1-1 1,-1 0 0,-1 0 0,-2 0 61,4 0 1,-3-1-1,0 1 1,0-1-1,2 1 99,-3-1 1,2 0 0,1 0 0,-1-1 0,-1 1 0,-1-2-116,0 1 1,-1 0 0,-1-1 0,0-2 0,1-4 56,-2-3 1,2-4 0,0-3 0,0 0 0,0-1 0,-2 1-1,-2 2-120,6-1 0,-2 2 0,-2-1 0,1-4-1,-5 0 0,4-2 0,-1-2 0,-3-1 1,-7 0-1,-8 0-174,-13-7 1,-12-1 0,-5 1 0,2 2 106,1 1 1,-1 3 0,-2-2 10,0 2 1,-3-3-1,-1 1 1,-1 0-1,0 5 30,-2 2 1,0 4-1,-1 1 1,0-1-12,-4-1 1,0 1 0,-2-1 0,0 1-183,5 3 0,-2 1 0,1 0 0,-2-1 0,1 1 165,-3 0 0,0-1 0,0 1 0,-1 0 1,0 0 56,5 3 0,0 0 0,-1 0 0,0-1 1,-1 1-1,-3 0-19,1-1 1,-1 1-1,-2-1 1,-1 0 0,0 0-1,-1 1 1,-1-1-1,1 1-9,4 2 0,0 0 0,0 0 1,-1 1-1,-1-1 0,1 1 1,0-1-1,-1 1 0,1 0 1,0-1 21,0 1 0,1-1 1,-1 1-1,0-1 0,1 1 1,-1 0-1,1-1 1,-1 1-1,0 1 0,0-1 3,0 1 0,0 0 0,0 0 0,0 1 1,-1-1-1,1 1 0,0 0 0,-1 0 1,1 1-1,-1-1-19,-1 0 0,0 1 1,0 0-1,0 0 1,-1 0-1,1 0 1,0 1-1,1 0 1,0-1-1,1 1 10,-4 0 1,3 0 0,-1 0 0,2 0 0,-1 0 0,-1 1 0,0-1 0,-2 0 9,3 1 0,-2-1 0,1 0 0,-2 1 0,1-1 0,-2 0 0,0 1 0,-1-1 0,0 1 0,-1 0-21,6 1 1,-2 1 0,0-1-1,-2 0 1,1 1 0,-2 0-1,1-1 1,-1 1 0,1 0-1,1 0 1,0 0 0,1 1-1,1-1 1,2 0-2,-7 0 1,2 0 0,1 0 0,2 1 0,0-1 0,-1 1 0,0-1 0,-2 1 0,-3-1 21,7 1 0,-1 0 0,-3 0 0,0-1 0,-1 1 0,-1-1 0,0 1 0,1 0 0,-1 0 0,2 0 0,0 0 0,2 0 0,2 0 0,1 1 11,-5 0 0,2 0 0,2 0 0,1 1 1,1-1-1,-1 1 0,-2 0 0,-1 0 18,2 0 1,-1 0 0,0 0 0,-2 0 0,0 1 0,0-1 0,-1 1-1,2-1 1,-1 1 0,2-1 0,1 1 3,-5 0 1,1 0-1,1 0 1,1 0 0,0 0-1,-1 0 1,0 0 0,-2 0-26,6 1 1,0-1 0,0 0 0,-1 0 0,-1 0 0,1 1 0,-1-1 0,-1 1 0,1 0 0,-1 0 0,0 0-14,0 1 0,-2 0 0,0 0 0,-1 1 0,-1-1 0,1 1 0,0 0 0,1 0 1,0 0-1,1-1 0,2 1 0,1-1 0,-4 1 1,2 0 0,1-1 0,2 1 0,-1 0 0,0-1-1,-2 1 1,-1 0 4,4 0 0,-1 0 0,-2 0 0,-1 0 0,-1 1 0,0-1 0,1 1 0,0-1 0,1 1 0,2-1 0,2 0 0,1 0 22,-7 1 0,2 1 0,2-1 0,2 0 0,0 0 0,-2 0-14,1 0 1,0 1 0,0-1 0,0 1 0,1-1 0,-1 1 14,1-1 1,1 1 0,0 0 0,-1-1 0,1 1 0,0 0 4,-5 0 1,0 1-1,0 0 1,1 0 0,-1 0 67,2 0 1,1-1 0,-1 1 0,0 0-1,-1 0-88,4 0 0,-1-1 0,0 1 0,-1 0 0,-1 1 0,1-1 0,1 0-24,0 0 1,0 1 0,0-1 0,0 0 0,0 1 0,1-1 0,-1 1 9,-4 0 0,-1 1 0,1-1 0,-1 1 0,2-1 0,0 1 34,-2 0 1,1 0-1,0 0 1,1 1 0,1 0-93,3-1 0,1 1 0,0 0 0,2 0 0,0-1 23,-8 4 0,3 0 0,-2 0 11,4-1 1,0 1 0,-1 0 0,1 2-40,-1 2 0,0 2 1,0 0-1,2 0-37,5-4 1,2 1 0,0 0 0,-1 0 103,-3 3 1,-2 0 0,1 1-1,2-1-3,-1 5 1,2 0-1,3-2-26,4-2 1,2 1 7,-4 3 1,3 3 269,9 5 0,8 1-272,9-3 0,4-1 25,0 6 0,5-1 59,9-7 0,3-3 47,-1-6 0,1-2-120,3 1 0,2 0 91,-9-6 1,0-1-1,4 1 38,0-2 0,4 0 1,3 1-1,1-1 1,-1 0-1,-3-1-115,5 1 0,-3-1 0,1 0 0,3 0-4,-6-1 0,2 0 0,2 1 0,1-1 0,0 0 0,-2 0 0,-2-1-19,0-1 1,-2 0-1,-1-1 1,2 0 0,1 0-447,0 1 1,2-1 0,1 1 0,1-1 0,0 1 0,-2-1 0,-1 0-188,2 1 1,-3-1-1,0 0 1,1 0 0,2 1 503,-3-1 1,4 0 0,1 1 0,-1-1 0,-1 1 0,-3-1 0,-6-1 0,1 0 0,-4 0 0,-1 0 0,13 2 0,0-1 0</inkml:trace>
  <inkml:trace contextRef="#ctx0" brushRef="#br0" timeOffset="175455">22847 5169 12697,'-24'-15'40,"0"0"1,0 1 0,-4-5 0,0 0-41,6 3 0,0-1 0,2-1-1639,-6-5 1,1-2 1184,7 7 1,0-1-1,0-1 661,0 0 1,0-1-1,0-6-113,5 3 0,1-6 0,-1-3 1,1-3-1,0-1 0,0 1 1,2 3-1,0 3-52,-1-7 0,1 4 0,1-1 0,0-5-61,3 9 0,0-3 0,-1-3 0,0-1 1,0-2-1,1 0 0,1 1 0,1 3 1,1 1-1,2 5 19,2-10 0,2 6 0,3 0 0,1-3-158,-1 5 0,0-2 0,1-2 1,1-1-1,2 0 0,1 1 1,1 2 71,4 0 0,1 0 1,2 1-1,1 1 1,2 0-1,-1 0 1,1 0 52,-2 4 1,1-1 0,0 1 0,0 0 0,1 0-1,1 1 1,-1 0 0,1 1 2,3-3 1,1 1 0,-1-1 0,1 2 0,1 1 0,2 0 0,0 3 18,-2 4 0,0 0 0,2 2 0,0 1 1,1 1-1,0 0 0,1 1 0,1 1-16,0 2 1,0 0-1,1 1 1,1 1 0,0 0-1,1 1 1,0 1 0,2 0-1,-1 1 31,-3 1 0,1 0 1,0 2-1,1-1 1,0 1-1,1 1 1,0 0-1,0 0 1,0 0-1,-1 0 1,-1 1-1,0 0-19,3-1 1,-1 0-1,0 1 1,0-1-1,0 1 1,-1 0-1,0 2 1,-1-1-1,1 2 1,0 1 3,2 2 0,2 0 0,-1 2 0,1 0 0,-2 2 0,0 0 1,-3 0-1,-1 2 0,-3 0-13,5 3 1,-4 0-1,-2 3 1,-1 3-1,2 5-74,-10-4 1,0 3 0,1 2 0,0 3 0,0 2 0,0 2 0,0 0 0,-1 1 0,-1-1 0,-1 0 0,-1-1 0,-1-2-7,0 4 0,-2-1 1,-1-1-1,-1 0 1,-1 1-1,0 0 1,0 1-1,0 0 0,2 2 74,-2-5 1,1 1 0,1 1 0,1 1 0,0 0 0,-1 1 0,1-1 0,-2 1 0,0-1 0,-1 0 0,-2-2 0,-1 0 0,-2-2 4,-2 7 0,-1-1 0,-3-1 0,-1-1 0,-1-1 1,-1-1-1,0-1 0,0-1 9,-1 7 0,-2-2 1,0-2-1,-1 0 1,-1 0 15,-1-2 0,0 1 0,-1-1 0,-1 0 0,0-1 109,0-2 0,0 0 0,-1-1 0,-2 0 0,-2 2 77,-4-2 0,-1 2 0,-3 1 0,-2-1 1,-1 0-1,-1-1 0,-1-2 191,1-4 1,-2-1 0,-1-2-1,-1 0 1,-1 0 0,0-1-1,1 1 1,1 0-282,1 1 1,0 0 0,1 0-1,-1 1 1,1-1 0,-1-1-1,-1-2 1,0-1-13,-6 0 0,-1-2 1,-1-1-1,0-1 1,1-2-1,1-1 1,4-1 1,-6-1 1,4-3 0,1-1 0,-2 0-66,-1 0 1,-1-1 0,-1-1 0,-5-1-10,13-2 0,-3-1 1,-1 0-1,-2-1 1,-1 0-1,0-1 1,-1-1-1,1-1 1,0 0-45,3 0 1,-1-1 0,0-2 0,0 0 0,-1 0 0,1 0 0,-1-1 0,1 0 0,0 1 0,-1-1-49,1 2 1,0 0 0,-1 0 0,0 0 0,1 0 0,-1-1-1,1 0 1,0-1 0,0-1 0,0-1 17,2-1 1,-1-1 0,-1-2 0,1 0 0,-1-1 0,2 0 0,0 0 0,1 0 0,2 0 0,3 0 0,1 1-63,-7-6 1,4 1 0,3 0 0,0-1 0,-2-2-26,0 1 0,0-1 0,-1-1 0,0-2 1,2-1-1,2-3-261,6 4 0,1-3 1,0-2-1,2 0 1,0-1-1,2-1 0,0 2 1,1 1-138,0-5 1,1 2 0,1 0 0,1-1 0,1 0 0,-1-1 481,1 3 0,0-1 1,0-2-1,0 0 1,1 0-1,1 2 1,1 2-1,1 3 1,2-5-1,1 2 1,1 3-1,2 3 1,5-3-1,-1 1 1</inkml:trace>
  <inkml:trace contextRef="#ctx0" brushRef="#br0" timeOffset="176306">25745 5771 11457,'-33'-18'133,"-1"-1"1,3 1 0,-2-2 0,3 1 102,0-1 1,0-2-1057,4 3 1,-4-4 0,0-1 0,2 0 617,3 0 1,1 1-1,0-2 1,0 1 166,0-1 0,0 0 0,0-1 0,1 0 51,0-1 0,1-1 0,1 1 1,2 0-158,-1-3 0,2 1 0,1-1 116,0-2 1,0 0 0,1-1-387,1-2 0,0 0 1,1-1 374,3 8 0,2 0 0,0-1 1,0 0-1,0 0 0,1 2 1,1-3-1,2-6 15,2 8 0,1-3 1,2-4-1,-1-2 1,2-1-1,-1-2 0,1 1 1,1 1-1,-1 1 1,0 2-1,0 3 31,1-4 1,0 3 0,0 1 0,0 1 0,1-2 0,0-4-28,0 5 0,0-3 0,0-3 0,0-1 1,1-2-1,0 1 0,0 0 0,1 2 1,0 3-1,1 2 0,0 4 28,5-12 0,2 6 1,1 3-1,1-1 89,-1-1 1,1 0 0,1 0 0,4-2-62,-3 9 0,2-1 0,2-2 1,1 0-1,1 0 0,1 0 0,1 0 1,1 2-63,0 3 1,1 0 0,1 0 0,2 1 0,-1 0 0,1 1 0,1-1 0,-2 0 0,1 0 5,-2 0 0,1-1 0,-1-1 0,0 1 1,1 0-1,-1 1 0,2 0 0,-1 2 1,2 0 14,-1 2 1,1 1 0,1 0 0,0 1-1,0 1 1,0 1 0,0 1 0,1 1 0,-2 1 6,6 0 0,-2 2 0,1 1 0,-1 2 1,2 1-1,0 0 0,3 0-23,-7 3 1,2-1 0,0 1-1,1 1 1,1 0 0,0 1-1,1 0 1,0 1 0,0 1-1,0 0 12,-2 1 0,1 1 0,1 1 0,0 0 1,0 1-1,0 0 0,1 1 0,-1-1 1,0 2-1,0-1 0,-2 0 0,0 0-42,3 0 1,0 0 0,-1 0-1,-1 1 1,1-1 0,-2 1-1,1 1 1,-1 0 0,-1 2-1,0 1 29,1 1 0,0 2 0,0 1 0,0 1 0,-2 0 0,0 1 0,-3 0 0,-1 0 1,-3 0 16,4 5 1,-4 1 0,-2 0 0,-1 1 0,0 1 1,0 0 0,0 0 0,-1 2 0,-1 1 0,0 3 16,-3-2 0,0 2 1,0 2-1,-1 1 1,-1 3-1,-2 1 1,-1 3 54,-6-9 0,0 3 0,-2 2 0,0 1 0,-1 2 0,-1 0 0,0 1 0,-1 0 0,0 0 0,0-1 1,0-1-1,1-1 0,-1-1-20,2 1 1,0-2 0,-1-1 0,1 0 0,0-1-1,-1 0 1,-1 1 0,0 1 0,-2 1 0,-1 3 9,-1-7 0,0 3 1,-1 1-1,-1 2 1,-1 1-1,0 0 1,0 0-1,-1 1 0,0-1 1,-1 0-1,0-1 1,-1-1-1,1-2 1,-1-2-1,0-2 1,0-2 30,-3 8 1,-2-4 0,0-3 0,0-1 0,-1 0 0,-1 0-1,0 2-66,0 2 0,0 0 1,0 0-1,0 1 0,-2 0 1,-2 1-1,-2-1 0,-3 0 14,3-8 0,-2 1 1,-3 0-1,-1 0 1,-1 1-1,-2-1 1,0 1-1,-1-1 1,1-1-1,-1 0 1,2-1-1,1-1 1,1-1-1,2-1-30,-7 6 0,2-3 0,2-1 0,0-1 0,-1 0 0,-1 0 0,-4 3-4,8-6 0,-2 2 0,-1 0 0,-1 2 1,-1 0-1,-1 0 0,0 0 0,0 0 1,-1-1-1,1 0 0,0-3 0,1 0 1,1-3-1,1-2-5,-6 1 0,1-3 0,0-2 0,2-2 0,-1-1 0,-1 0 0,-1-1 0,-2 1-160,3-1 0,-1 0 0,0 0 0,-1-1 1,0 0-1,-2-1 0,0 0 0,0 0 1,-1-1-1,-1 0 0,-1 0 159,5-1 0,-2-1 0,-1-1 0,-1 1 0,0-1 0,-1-1 0,-1 1 0,1-1 0,0 0 0,0 0 0,1 0 0,1 1 0,0-1 0,2 1 0,1-1 0,-4 2 0,1 0 0,1 0 0,1 0 0,0 0 0,2 0 0,-1-1 0,0 0 0,1 0 0,-1-2 0,-3-3 0,1 1 0,0-1 0,0 1 0,0-1 0,-1 0 0,1 1 0,0-1 0,0 0 0</inkml:trace>
  <inkml:trace contextRef="#ctx0" brushRef="#br0" timeOffset="180322">20358 11596 13924,'-1'-3'493,"-6"17"0,-1 9-538,-1 9-1594,-2 3 1,0 3 445,4-8 0,1-1 606,0 4 1,1 1 482,-1 0 1,2 0 261,-1 0 0,1 1-296,0-5 0,-1 3 0,1-3-108,-1 3 0,0 1 228,-1-2 0,-1 2 1,-1-2-115,-4 2 0,0-2-49,2-6 1,0-2-882,-1-2 1,1-8 1357,5-13-296,1-25 0,4 13 0,0-13 0</inkml:trace>
  <inkml:trace contextRef="#ctx0" brushRef="#br0" timeOffset="180512">20317 11761 9939,'20'-25'3276,"1"18"-3077,-9-10 1,0 2-237,8 14 37,1 16 40,-8 0 1,-2 5-1271,-6 8 1,-3 1 1468,1-6 1,-3-1-81,-10 3 1,-4-3 806,-10-5-1455,-1-5 0,-3-1-1150,4-5 1,1-1-1,-2 2 1,2-3 818,-3-14 1,23 4 0,3-4 0</inkml:trace>
  <inkml:trace contextRef="#ctx0" brushRef="#br0" timeOffset="180855">20618 11733 10799,'4'2'2198,"-2"-1"-2284,12 14 1,7 3 26,2-12 0,3 0 18,1 10 1,1-1 9,0-13 1,-3-5 30,-3-7 299,5-16 469,-16-11-507,0 6 385,-25 2-298,-5 27 1,-4 6-154,-2 7 0,-1 2-159,1-2 0,0 2-54,0 10 0,5 3-227,9-3 0,5 0-143,2 3 0,4 0-419,0-4 0,4-1 320,17 9-2790,10-16 106,-5-6 2768,-3-5 1,-2-1-1,-4-1 1,3-2-1</inkml:trace>
  <inkml:trace contextRef="#ctx0" brushRef="#br0" timeOffset="181106">21056 11774 11199,'0'8'1532,"0"-2"-1269,0-6-56,-16 72-252,12-45-432,-2 1 1,0 6 0,1-8 602,4-11 733,-1 2 779,-1-18-1520,1-2-241,-1-17 141,8 0 0,4-2-24,5 0 1,1 0-274,0 0 1,1 0-128,8 3 0,-1 4-277,1 4-956,0 1 1,1 1 1337,7 2 1,-1-2 0,-15 8 0</inkml:trace>
  <inkml:trace contextRef="#ctx0" brushRef="#br0" timeOffset="181557">21356 11870 13324,'-11'23'1222,"0"-1"1,3-3-1306,0 4 0,-2 5 0,4-4-4,3 0-145,1 9 285,3-22 28,0-1-72,-6-14-155,15-16-207,-3-2 1,3-3 268,3 4 0,3-1 0,0 1-467,3-9 1,-1 2 729,4 2 0,-1 5 73,2 4-109,-2 5-82,0 4 303,-3 19-291,-6 0-73,-4 14-33,-8-6 24,0 0 79,-3 10 81,1-10-204,-1 0-90,2-15 194,9-18-531,8-7 0,3-2 543,-6 7 0,1 0 36,8-9 1,2 3 482,10 6-134,4 13-392,-7 18-64,-6 3-827,-18 19-2442,-4-7 2974,3-8 0,-4-2 0,3-18 0</inkml:trace>
  <inkml:trace contextRef="#ctx0" brushRef="#br0" timeOffset="181905">22040 11815 13454,'4'8'1741,"-2"-2"-1506,-14 12 1,-6 4-351,11-4 0,0 2-38,-10 11 1,2 0-991,9 2 1029,7-17 198,1-14-182,1-1 25,2-3-660,13-17 227,-6 4 0,0-2 506,5 1 0,0 0 171,0-5 0,0 3 1689,13 0-393,-13 10-1246,-5 17-3498,-12 9 3047,0 6-1055,1 7 803,2-13-994,4 10 255,-1-20-1847,7-2 1024,-6-5 2044,5-5 0,-8 3 0,2-2 0</inkml:trace>
  <inkml:trace contextRef="#ctx0" brushRef="#br0" timeOffset="182124">22436 11720 16859,'-12'27'48,"-1"-1"0,0 1 0,1-2 0,0 0 0,3-2-139,0 5 0,2-1-319,-1 7 0,2 0-1229,0 3 1,1-1-1,2-7 1,0-2 1572,-5 10 0,6-30 0,-6 0 0</inkml:trace>
  <inkml:trace contextRef="#ctx0" brushRef="#br0" timeOffset="182556">22272 11925 15229,'28'-1'-199,"-1"1"1,0 0 0,4-1 0,1 1 0,-4 0-14,-7 1 1,0-1-5,5 1 1,4-1 58,-1 1 0,3-1 0,-4 1 473,9-1 353,2 1 1,-9-1 898,-26 0 406,-24 14-1792,4-2-114,-2 0 1,0 1-5,0 2 1,2 0-237,-1 3 0,1 0-198,2 1 1,1-2 61,-4 9-20,17-14-358,8-10-210,18-11 565,-6-1 1,1-1-288,-2 1 1,-1 1 741,0-4 1,-2 2-2402,-1 2 2543,-6 5 17,0 1 25,-2 12-308,-1-2-51,2 8-293,-1 5-958,0-1 1508,12 1 1,-12-8-1,7-8 1</inkml:trace>
  <inkml:trace contextRef="#ctx0" brushRef="#br0" timeOffset="182723">22997 11802 8378,'7'1'2402,"-2"0"-1122,-13 18 1,-5 7-1434,6-7 0,0 3-667,0 4 1,-1 5 0,-1 1 0,3-5-428,-1 1 1,2-1 303,0 13 1,1-6-1256,1-19 1863,-2-4 0,3-6 0,-1-3 0</inkml:trace>
  <inkml:trace contextRef="#ctx0" brushRef="#br0" timeOffset="183006">22860 11979 15033,'6'6'862,"-1"-2"-862,-5-4-142,0 0-589,49-2 518,-27 1-1039,8 1 1,0-1 1173,-11 1 78,-1 0 729,8 11-645,5 8-93,-10 2-167,-1 4 176,-19-11 67,-4 13-1837,-3 1 2542,1-2-2133,0-6-25,5-16-274,0-2 1660,-1-2 0,-1-2 0</inkml:trace>
  <inkml:trace contextRef="#ctx0" brushRef="#br0" timeOffset="183374">23148 11843 10132,'1'7'3276,"1"-1"-2396,-2-6 58,0 0-1097,39 8-305,-23-2 409,7-1 1,1 3-157,2 18 252,-17-9 0,-1 2-12,1-1 0,0 0-26,-3 20 50,-9-9-407,1-9 0,-1 0-873,-1 9 975,0-3 252,4-23 318,3-9 161,11-20-248,0 6 1,3-1-1660,-2 1 0,1 0 1447,5-2 1,0 3 86,7 0-33,3 2 130,-11 8 0,2 3 243,1 6 1,-1 2-10,9 3 17,-5 17-260,-27 6 1,-6 4-692,3-5 0,-1 1-1142,-1 6 1,-1-1 822,1-11 0,0-3-2023,-3-2-438,-1-4 3056,-7-3 1,10-5-1,-5-2 1</inkml:trace>
  <inkml:trace contextRef="#ctx0" brushRef="#br0" timeOffset="183758">20946 12403 14106,'-13'0'1081,"-14"14"0,-1 7-2766,11-2 1658,-10 4 1,3 2-36,15-2-81,2 1 310,8 14-219,5-18 1,0-1 6,-4 1 0,1-1-116,11 3 0,-1-3 308,-8 2-45,5-1 1,-1 0-2385,-15 8 2495,-1 0 70,-13-13 44,1-11-327,-1-2-1906,-13-12-1371,10-12 2457,-1-3 1,16 3 0,8 12 0</inkml:trace>
  <inkml:trace contextRef="#ctx0" brushRef="#br0" timeOffset="184641">21083 12609 863,'13'4'3276,"-3"0"0,-10-4-1609,0 42-2386,-1-24 1017,0 10 0,0-1-166,-2-14 945,0 3-1167,2-10 2255,1 0-2316,0-4 1405,0-2-1632,1-5 3594,-1 2-3412,1-6 112,-1-1 117,0-2-33,0 2-61,0 2-160,1 3-779,2-6-367,6-10 925,0 1 153,4-7 135,-3 8 154,0-1 339,1-13 0,1-1-2651,-3 2 2398,1-2 0,-3 3 157,-6 14-181,-1 2 764,-4-2 272,1 12-869,-2 0 177,-3 16-305,-1 5 0,0 4-115,0 5 0,0 4 0,-1-1 393,-1 5 1,-1 0-383,2-4 0,-1 2 1,3-2-51,5-1 0,0-1-241,-4 7 0,0 1 183,5 2 0,2 0 89,-2-7 0,-1-3-885,3 9 853,0-25-363,2-3 62,0-12-468,0-1 787,1-11 306,-1 2-223,6-18-866,-2 8 0,1 0 868,-1 3 0,0 0-44,2-4 1,0 3-1626,1 1 1664,1 0 575,0 5 0,2-1-589,14-9-91,1-1 50,5 10 16,-4 18 368,-3 16-197,-9 1-42,-9 13 2401,-12 3-2408,6-12 0,-1 0-182,-4 5 1,-1-1-61,3 11 3348,-8-11-3480,8-21-733,2-3-1269,-3-4 861,13-2-32,-6-5-1857,9 0 2719,-4-4 0,-5 7 0,1-2 0</inkml:trace>
  <inkml:trace contextRef="#ctx0" brushRef="#br0" timeOffset="185007">21466 12650 13866,'2'5'1912,"-1"-1"-3551,-6 15 1,-2 3 215,3-4 1423,-3 8 0,2-1 1400,4-10-1408,1-1 540,3 3-1221,2-7 431,2 0-178,2-9 3237,-1-6-3213,2-3-195,11-17 968,-2-2-20,1-1 107,-9 8 597,-9 16 103,-2 9-935,-10 16-213,2 0-9,-6 12-139,4 0-254,7-12 0,1-1-298,3 12-27,5-5 153,6-23-2190,8-8 2764,-3-6 0,0-1 0,3 2 0,5-10 0</inkml:trace>
  <inkml:trace contextRef="#ctx0" brushRef="#br0" timeOffset="185257">21903 12526 15866,'-18'22'40,"0"-1"0,0 1 0,1 3 0,0 3 1,0 0-1,3-1-67,2-3 1,2-1 0,1 2-319,-4 6 1,0 1-1,2-3 266,3-3 1,2-3 8,-1 11-117,3-1 1,1 1-486,1-9 0,0 0 283,0 6 0,0-2-1460,1 0-1428,-2-33 3021,-2-11 1,2 2 0,-1-5 0</inkml:trace>
  <inkml:trace contextRef="#ctx0" brushRef="#br0" timeOffset="185415">21712 12800 13361,'5'1'984,"14"-1"1,4-2-1449,-5 2 1,3-1-195,4 0 1,6-2 0,1 0-1,-2 1-435,-2-1 1,-2 0 0,1-1-1,9 0 1,1-2 0,-5 0 878,-6-2 1,-4-1-1,4-1 1,-17 4-1</inkml:trace>
  <inkml:trace contextRef="#ctx0" brushRef="#br0" timeOffset="185623">22204 12622 8800,'6'-7'3276,"-2"2"0,-4 5-610,-36-6-2551,20 14-700,-7-5 1,1 3 732,5 23 16,5-5 0,0 4-173,3 1 1,0 3-1,0-2-445,-1 3 0,1 0 398,1-4 1,0 1 0,2-5-222,3 5-174,-3-4-1188,5-2 1,2 0-1639,4-6 0,-5 15 2457,1-35 1,-4 2 0,-2-2 0</inkml:trace>
  <inkml:trace contextRef="#ctx0" brushRef="#br0" timeOffset="185774">21944 12882 15730,'30'-5'-511,"0"1"0,-1-1 0,1 0 0,3 0 0,-2 0 0,-3 0-420,-3 0 0,-4 0 748,-1-2 0,-2 0 1,0 1-1,3-3 1</inkml:trace>
  <inkml:trace contextRef="#ctx0" brushRef="#br0" timeOffset="185959">22396 12554 13327,'-8'10'1092,"-5"19"0,-4 12 0,2-6-1113,8-14 1,-1 0-128,-3 8 0,-2 7 1,-1 1-1,4-6-888,3 1 0,1-3 1036,0 3 0,1-2 0,2-8 0,0-3 0,2 2 0</inkml:trace>
  <inkml:trace contextRef="#ctx0" brushRef="#br0" timeOffset="186157">22464 12896 14913,'-11'25'-820,"0"0"1,0 0 0,-4 2 0,4-2-2458,9-2 2719,2-19 1,0-2-1,0-2 1</inkml:trace>
  <inkml:trace contextRef="#ctx0" brushRef="#br0" timeOffset="186857">22491 12677 14549,'2'32'-820,"0"1"1,3-6 0,0 0 0,1-3-1004,6 10 1877,-3-14 1,-1 0 237,-2 1-2914,-5-12 3019,-1-5 463,0 0-1283,0-3 314,6-6 1612,13-6 923,6 1-1900,-2 0-156,-6 8-211,-13 5 3117,3 10-3006,5 11-412,0-1-68,3 3-208,2-7-357,13-1-864,-6-10 1,1-3 448,13 2 1122,-17-6 1,-2-6-23,-3-10 1,-3-5 160,-3-4 1,0-1 36,2 3 0,-1-1 313,-3-1 0,-6 9 257,-5 16-409,-11 17-267,1 1 52,-8 12 3222,5 2-3374,9-4 1,3 3-20,-1-1 1,2 0-1333,1 4 1,3-1 1270,0-9 0,1-1-147,0 13 3,-1 1 362,-5-7 1,-3 2 611,-4-8 1,-2 0-373,-2 3 0,-3-3-200,2-10 0,-1-5-35,-9-6-2581,9-5 2539,-4-7-48,2 0-8,10-7 16,0-7 37,14 2 931,-1 0 1,2-1-777,10-6 0,5 2-281,6 1 0,3 1-383,-2-1 0,3 3-87,-6 11 1,1 2-1,0 0 596,10-5 0,-3 2 0,-9 4 0,-1 0 0,-1-1 0,0 0 0</inkml:trace>
  <inkml:trace contextRef="#ctx0" brushRef="#br0" timeOffset="187458">24118 12267 12683,'26'10'87,"0"0"1,-3 0 0,-3 2 356,-5 9-164,-4 5-189,-9 1 1,-2 10 0,-3 5 0,1-1 0,0-7-918,1-5 1,1-4 0,-2 4 712,0 3 1,0 6-1,-2 3 1,1 0-1,0-2 1,0-6-33,-1 6 0,1-6 0,0 1 349,-2 3 1,1 0 0,-1-2-20,2-6 1,0-2 0,0-2 431,-1 1 1,-2-7 669,-4-10-564,-18-11-428,5-8 1,-2-2-1492,3 3 1,-1-1 1178,-3-6 0,1 0-179,-6-2-800,8 5 0,-4-1 0,3-1 996,0-4 0,1 1 0,-9-2 0,2 2 0,12-3 0</inkml:trace>
  <inkml:trace contextRef="#ctx0" brushRef="#br0" timeOffset="190112">24802 12239 4030,'3'5'-98,"0"-2"1927,-3-3-1801,36-1-28,-18 1 0,5 1 0,0 0 166,-5 2 1387,-2 8 651,-8-2-1156,-1 4-222,-10-2 338,-9 1-845,5 1 1603,-20 8-2154,15-5-1605,-13 8-170,14-12 2007,2 3 0,7-10 0,1-1 0</inkml:trace>
  <inkml:trace contextRef="#ctx0" brushRef="#br0" timeOffset="190371">25144 12226 13361,'6'5'320,"-1"0"-410,-5-5-64,-11 34-155,3-8 309,1-5 0,0 0 346,0 1-103,5-17 71,0-1-270,1-3-489,6-4 434,1 0 76,15-5-65,-3 1 0,9-2-45,-5 1 39,0 1-599,10-4 25,-15 5-1262,4 0 274,-18 5-331,-5 2 1899,-7 4 0,5-3 0,-4 2 0</inkml:trace>
  <inkml:trace contextRef="#ctx0" brushRef="#br0" timeOffset="190576">25021 12513 13296,'36'6'-448,"1"1"0,-8-1 0,-1-1 466,-3 1 1,-2 0 163,-1 3 904,-1 11-69,-20-2-748,-11 7-513,-3-7-1431,-13 0-142,21-11-1460,-9 0 3258,17-6 1,-4 0-1,1-1 1</inkml:trace>
  <inkml:trace contextRef="#ctx0" brushRef="#br0" timeOffset="191296">25540 12280 8748,'7'3'-235,"-1"-1"621,29-2-638,-17 2 32,8 1 0,-1 1-15,-5 6 353,-4 0 1798,-9 2-1700,-8-5-216,-3 3 830,-3-2-1107,-5 2-1323,-14 12 2534,10-9-1452,-8 9 1818,14-11-1300,4-4 644,1 0 252,7-5-731,2-1-64,12-1-345,0 1-56,10 0 12,-3 1-812,10 3-138,1 5 1463,-8-1 951,-8 9-387,-21-7 622,-11 11-265,-7-1-3484,0 1 2338,41-27 0,17-10 0,-7 4 0,-10 6 0,14-10 0,0 0 0,0 0 0</inkml:trace>
  <inkml:trace contextRef="#ctx0" brushRef="#br0" timeOffset="192439">25896 12308 5843,'6'1'1982,"-1"0"1294,-5-1-898,2-32-1793,-1 21 59,0-23-81,0 29-135,-1 2-145,0 2 255,2 0-404,3 0-30,2 0-43,3 0-61,0 0-184,10 8 69,-8 1 106,7 8-52,-9 14 27,-5-4-425,-1 12 387,-6-10-201,-6-3 0,-3 0-299,0 0-393,-3-4 0,0-3-891,6-11-210,0-1 2066,6-7 0,2 0 0,1-1 0</inkml:trace>
  <inkml:trace contextRef="#ctx0" brushRef="#br0" timeOffset="192789">26019 12417 9690,'5'3'3276,"-1"-1"-2423,17-8 0,5-3-3801,11 1 2830,-5-2 1,1 1-144,-11 5 1,-3 0-371,8-1-185,-7-2 0,0-1 816,-1-1 654,9-12-554,-25 12 99,-2-2-8,-1 5 153,-2 1 979,0 3-1379,-2 2 302,-7 17-11,2-2 561,-7 13-593,3-3 0,1-1-93,-3 3-224,1-3 0,2 0 120,1-6 48,1-1 10,1 0 62,2-3-53,-2 3-233,3 8 255,3-10 157,9 1-888,22-21 138,-4-2-753,-5 0 1,-1-1 360,5-6-356,0-1-95,0-2 1341,-8 4 0,0 0 0,-1 1 0,3-5 0</inkml:trace>
  <inkml:trace contextRef="#ctx0" brushRef="#br0" timeOffset="193192">26470 12335 6134,'5'3'3276,"-1"-1"-2408,-4-2-1425,-9 12 512,7-7-274,-7 11 201,9-13 118,0 1 3276,0-4-741,-7 4-2359,1 0-33,-7 6-196,-6 13 0,3-7-71,5 10-234,4-7 109,15-6 5,-4 2 12,4-8-381,16-5 324,-8-4 199,13-6-201,-7-12 201,-6 3-372,2-6 328,-11 7-258,-2-9 193,-7 12-182,-3-4-1258,-15 20 1,-4 6 982,3-1 1,-1 0-1,3 0 1,12-2 0</inkml:trace>
  <inkml:trace contextRef="#ctx0" brushRef="#br0" timeOffset="193292">26360 12513 11588,'35'12'-832,"0"1"1,-8-2-1,0-5 363,-1-11 1,1-6 0,-5 2 0,2 0 0,0-3 0,0-1 0</inkml:trace>
  <inkml:trace contextRef="#ctx0" brushRef="#br0" timeOffset="193411">26675 12349 6045,'5'1'2774,"0"0"-3690,-5-1 1,0 0 0</inkml:trace>
  <inkml:trace contextRef="#ctx0" brushRef="#br0" timeOffset="193889">26456 12526 6473,'-15'-4'3276,"3"0"0,12 4 0,0 0-1380,15-1-1896,-11 1-322,17-1 218,-15 1 96,7 0-322,9 0-1594,10 0 908,-5 1-399,2 0-1351,-17-1 1343,-5-1 1423,-1-5 0,-4 4 0,-2-4 0</inkml:trace>
  <inkml:trace contextRef="#ctx0" brushRef="#br0" timeOffset="194111">26620 12417 11524,'9'4'2817,"-2"-1"-2475,-7-3 212,0 0-5,2 2-17,-1 2 403,-2 22-831,-2-6-104,-4 16-25,0-12-1212,1-1 1150,0 0-117,2-1-334,0-4-2739,2 6 0,1-11 0,1 2 3249,5-12 1,-3-1 0,3-2 0</inkml:trace>
  <inkml:trace contextRef="#ctx0" brushRef="#br0" timeOffset="194292">26716 12499 9634,'10'-4'3276,"-3"0"0,-7 4-1769,0 0-1507,-4 41-48,-3-5-127,3-10 1,0 4 0,0-3-751,-1-4 0,1-2 625,0 3 1,1-3-482,1-4-261,1-2-2235,0-1 2457,0-6 1,1-1 0,0-6 0</inkml:trace>
  <inkml:trace contextRef="#ctx0" brushRef="#br0" timeOffset="194844">27304 12499 18357,'-33'2'-27,"1"1"1,2-1 0,4 2-500,5 8 529,-4 0-516,5 16 357,5-12-60,7 10 140,10-8-92,3-3-53,3 6 114,3-5-131,3 11 70,-1 5-1665,-2 0 1674,-6-2 191,-4-10-102,-1-2-384,0 0-475,2-8 929,1-2 0,5-6 2017,7-7-1980,-1 0-29,5-6 171,-5 1-3272,-2 1 3787,4-9-391,-7 6-155,4-16-148,-9 12-143,2-16 177,-2 2 126,-1 7-71,-2 3-47,-1 16 3234,0 3-3440,0 1 100,0 5 11,0 9 47,0 2-72,2 8 41,1-4-49,3-1 1,1 0-94,2 5-78,7 11-29,-8-21-16,0-3-110,-2-2-425,-1-3-457,-1-3-1983,-1-2 2457,1-3 1,-1 1 0,-1-2 0</inkml:trace>
  <inkml:trace contextRef="#ctx0" brushRef="#br0" timeOffset="195144">27605 12581 12935,'-2'-4'2003,"0"1"-362,2 3-1333,-41 18-803,26-7 495,-9 1 0,2 3-350,12 7 138,4-4 72,1 4 42,5-7-585,8 10 495,-6-8-494,18 7 379,-10-10 96,11 0-34,-6 0-30,-2 1 122,0 4 922,-8 2-300,-4-4 240,-15-2-713,0-10-400,-7-1-451,7-3 40,-6-5 0,11 3 0,-2-4 0</inkml:trace>
  <inkml:trace contextRef="#ctx0" brushRef="#br0" timeOffset="195411">27769 12622 16212,'-15'29'-227,"0"-1"0,0-1 0,5-4 191,12-7-115,2 1 44,2-1 26,5 1-261,0 0 339,2 0-22,-3 0 0,-1 0 25,1 4 84,3 11 264,-14-16-136,-3-5-16,-9 2-1551,-11-5-177,4-3-1688,-4-1 3220,10-9 0,7 4 0,0-3 0</inkml:trace>
  <inkml:trace contextRef="#ctx0" brushRef="#br0" timeOffset="195563">27878 12786 11832,'2'4'2358,"-1"-2"-4218,-1-2 654,-4 33-1784,1-21 2990,-1 8 0,0-2 0,1-13 0,0 0 0</inkml:trace>
  <inkml:trace contextRef="#ctx0" brushRef="#br0" timeOffset="195978">27947 12581 8718,'7'0'3276,"0"0"0,-7 0-276,0 0-3238,9 16-42,-5-5-420,8 14-191,-7-7-2386,4 9 0,-3-6 3090,2 5 1,-6-17 0,0-3-1</inkml:trace>
  <inkml:trace contextRef="#ctx0" brushRef="#br0" timeOffset="196660">28097 12745 12941,'0'7'3276,"0"-2"-2654,0-5-586,-28 1 34,16 1 9,-21 3 30,25 1-56,1 1-196,1 10 3,2-5 138,1 8-329,6 0 93,1-4 0,3 5-285,12 7 405,-3-3 112,4 5-24,-7 0-623,-9-13 785,-1 8-121,-5-7-340,-9 15 436,3-14 24,-9 9-8,2-19-8,10-2-34,-9-1 6,11-1-22,-6-2-60,0-1 113,-5-1 684,5 0-754,-4-5 63,10 0-181,0-6-400,4-1-342,6-8 0,3-2 669,4-7-96,0 4 0,3 0 166,4 3 0,0 2-204,-5 5 0,1 0 462,11-7 0,2 2-1257,-8 7 1,0 1 1186,-3 2 0,-2 1-174,15-1 124,-23 10 122,1 3-148,-5 5-36,0 3-90,-1 27-207,-3-13 187,0-3 1,-1 0-79,-1 10 572,0-9-261,-2 5 3150,2-18-2646,0-2-252,1-8-630,1-11-258,3-1 339,3-10-95,5 1-1373,1-3 1,2-1 1376,-2 10 1,1-1 373,3-7 0,0 0-33,1 10 0,-2 2 162,3-3 8,2 1-81,-11 10-17,-1 1-75,-2 5-76,2 9-177,-6 1 3168,1 9-4011,-4 15-2257,0-11 857,-1 9 491,1-22-1348,0-9 3151,0-6 1,0-1-1</inkml:trace>
  <inkml:trace contextRef="#ctx0" brushRef="#br0" timeOffset="197289">28671 12745 16500,'27'-6'-2402,"-7"3"1644,7 3 0,2 1-1685,7 2 1488,-3 0-2322,1 2 3019,-17-2 1213,-2 2 866,-21-2-1141,-4 1-220,-7 1-54,-4 3-81,-12 8-223,13-5 1,1 1-103,-12 7 172,14-6 1,3-1-209,6-2-46,2 1 3340,5-4-3177,6 2-75,7 0-34,3 0-51,6 1-91,-5-3-29,1 2 17,-2 1 21,-3 8 1069,-22 19 13,-6-4-1289,3-14 0,-2-1 606,-7-1-157,8-6-436,6-3 248,1-2 107,8-3 151,3-2-27,3-1-18,3 1 1042,4-1-1259,4-3 1,2-2-1328,8-1 1438,-4 0 0,0-2-509,8-5-626,-8-2 1,1-2 99,-5 3 1,0-2-59,2-2 1,1-4 0,-1 0 1404,4-8 1,-3 0 549,2 5 1,-2 2 155,-7 1 0,-3 5 802,-2 10-269,-10 5 661,-1 1-1923,-11 16-289,2-2-79,-10 15-26,9-11 0,1 0-160,-4 10 163,5-8 0,1-1-284,0 6-969,2 9 783,4-15 1301,4 3-2370,10-21 434,3-6 1207,9-7 0,-1-3 0,-6 4 0,0 0 0,-1-1 0</inkml:trace>
  <inkml:trace contextRef="#ctx0" brushRef="#br0" timeOffset="197460">29355 12855 6574,'11'0'3276,"-2"0"0,-9 0-221,0 0-3038,-33 37-17,21-19 1,-8 8 1,2 4-204,19-7 0,4-1-145,1 4 75,2-7 1,5-5-1153,13-10 0,1-5-1233,11 2 1732,-8-1 0,2 0 925,-11 0 0,-2 0 0,0 0 0,2 0 0</inkml:trace>
  <inkml:trace contextRef="#ctx0" brushRef="#br0" timeOffset="197694">29300 13210 6792,'-21'3'3276,"5"0"0,16-3-1957,-10 35-1263,13-21-382,-5 7 0,2-1 278,13-9 192,5 0 0,3 2 12,-2-2 1,0 0-157,3 2 0,-1-1 0,10 5-464,-18-9-2813,-5-2 1450,-2-2 1610,-4-2-1281,-2-2 708,-6 0-249,0-2-391,-6 1 1430,-8-2 0,11 2 0,-6-1 0</inkml:trace>
  <inkml:trace contextRef="#ctx0" brushRef="#br0" timeOffset="198000">25499 13210 13558,'7'1'2741,"-1"0"-1249,-6-1-946,0 0-580,-30 34-1052,12-14 982,-3 3 1,-2 2-1536,-2 0 1,1-2 1013,-1 2 0,6-6 0,3-2 1,11-12-1</inkml:trace>
  <inkml:trace contextRef="#ctx0" brushRef="#br0" timeOffset="198150">25581 13197 13065,'7'0'787,"-2"0"-882,-5 0-611,35 39-933,-17-20 1,0 1 32,6 7 1,-1-1 1605,-7-5 0,-5-5 0,-6-8 0,-5-1 0</inkml:trace>
  <inkml:trace contextRef="#ctx0" brushRef="#br0" timeOffset="198389">25226 13538 7199,'-7'0'1985,"2"-1"674,5 1-2447,0 0-212,40-3 341,-16 1 1,5 0-424,-2 1 0,4 0 0,2 1 0,-4 0-573,-1 0 0,-2 1 1,1 0 629,5 1 1,1 0 0,-5 2-3,-8 2 1,-2 1-302,2 3 0,-3 2 585,2 7 169,-3 7 657,-27 9-1080,1-13-46,0-5 0,-2-1 494,-8 2-2288,6-7-1440,-2 0 3967,10-9 0,3-2 1,1 0-1</inkml:trace>
  <inkml:trace contextRef="#ctx0" brushRef="#br0" timeOffset="198744">26019 13333 13756,'2'3'3276,"-1"-1"-2231,-1-2-1093,-46 34-3229,27-17 1988,-8 3 1,3-1 1062,16-7 1486,6-7-1408,1-2 148,1-1 42,2-2 232,15 0-274,-3 0-157,12 0-123,-8 0-47,0 0 36,-1 0-26,-2 1 955,-1 1-915,1 5 277,-7-1 123,0 3 29,-7-4 279,-8 6 2845,1-2-2569,-15 9-3895,-2 1 3188,-1-1 0,-1-1-378,7-5 210,0-1-218,0 0-278,1 0-635,1-1 1299,-4-1 0,10-4 0,-1 0 0</inkml:trace>
  <inkml:trace contextRef="#ctx0" brushRef="#br0" timeOffset="199289">25581 13757 6739,'12'5'3276,"-3"-1"0,-9-4 0,0 0-2836,-31 31-191,16-16-178,-2 2 0,-4 3 0,3-3-539,-2 2 394,4-5 0,1 0-578,1-3-233,3-1-543,2-3-1622,3-1 3050,2-3 0,2-1 0,2-2 0</inkml:trace>
  <inkml:trace contextRef="#ctx0" brushRef="#br0" timeOffset="199466">25540 13839 13821,'7'2'2567,"-2"0"-2497,-5-2-17,0 0-5,59 38-98,-32-21-1043,-4-3 1,5 4 0,-5-3 346,2-1-408,6 3 157,-15-8-440,2 1-1840,-17-10 3060,-6-4 0,3 2 0,-2-2 1</inkml:trace>
  <inkml:trace contextRef="#ctx0" brushRef="#br0" timeOffset="199898">25855 13443 5525,'-15'-5'3276,"4"1"0,11 4-4155,0 0 874,32 0-93,-15 3 36,8 0 1,0 2 1461,-6 3-1268,5 13-1348,-17-4 1518,-7 20-260,-8-12 2219,-7 9-2166,-1-12-95,-1-1-36,0-3-79,2-2-246,1-2-2916,-4 1 0,9-8 2631,-3 1 0,10-8 0,0 0 1</inkml:trace>
  <inkml:trace contextRef="#ctx0" brushRef="#br0" timeOffset="200095">25950 13511 7559,'6'3'2537,"-1"0"-41,-5-3-2046,0 0-444,36 23-22,-20-7 1,2 1-12,7 2 1,0 1-509,-7-1 1,-2-1 164,1 1-243,-3-3 669,-3-3-3333,-1-4 2674,-5-6 1,0-1-1,-4-3 1</inkml:trace>
  <inkml:trace contextRef="#ctx0" brushRef="#br0" timeOffset="200295">26278 13320 8780,'7'5'1462,"-3"0"1513,-4-5-2507,0 0-356,-5 42 565,0-14-578,0 3 1,0 4-92,1-8 0,1 2 1,0-2-143,0 0 1,0 0 90,1 1 0,-1 2 0,1-3-164,2-5 0,0-2 219,0 6 0,0-1-1062,0 8-745,0 3 1200,-2-19 1,1-9 0,-1-3 0</inkml:trace>
  <inkml:trace contextRef="#ctx0" brushRef="#br0" timeOffset="200414">26251 13634 14719,'4'3'2145,"-2"-1"-5422,-2-2 104,39-7 2249,-19 3 758,5-1 0,0 0-2935,-5-1 3101,1-3 0,-11 4 0,0-1 0</inkml:trace>
  <inkml:trace contextRef="#ctx0" brushRef="#br0" timeOffset="200712">26456 13374 15573,'8'1'1314,"-1"0"-1314,-7-1-460,42-2-1239,-14 3 1556,0-1 1,-1 1 209,0 4-299,-12 7 481,-7-2 193,-7 4 71,-8-2 587,-19 8-873,8-7 943,-11 6-1224,16-9-32,5-4-105,2 1 477,12 0-93,0-2-36,7 3-37,0-4-89,3 0-31,3-1-798,12-2-809,-12 0 0,1-1-1547,11 0-123,-2 1 2457,-22 1 1,-4 0 0,-3 0 0</inkml:trace>
  <inkml:trace contextRef="#ctx0" brushRef="#br0" timeOffset="200846">26415 13716 11248,'3'0'1417,"0"0"-497,-3 0-1656,36 4-227,-13-3-130,1 1 1,5 0 0,-3 0 745,11 4 0,-15-4 1,-2 0-1,-7 2 1</inkml:trace>
  <inkml:trace contextRef="#ctx0" brushRef="#br0" timeOffset="201138">26497 13867 4157,'-6'1'2244,"1"0"376,5-1-2746,0 0 1204,38 9-1190,-6 7 224,-8-8 0,-1 1 1146,-1 13-569,-19-7 573,-15 9-786,1-7 2767,-13 6-2961,-6 0-332,14-10-40,-7 3 88,19-12-4,2-2-674,2-1 548,22-7-310,11-2-422,-11 2 1,3-1-776,12-5 1,0 1-1,-14 4 1,-1-1 982,14-7 1,-2 1-1,-12 4 1,2-3 0</inkml:trace>
  <inkml:trace contextRef="#ctx0" brushRef="#br0" timeOffset="201845">27126 13497 15655,'-5'-9'344,"1"2"-1044,4 7 431,41-1-1370,-13 1 1,1 0-1,1-1 1,0 1 1381,5 0 0,-4 0 1621,-10 0-1426,8 0 107,-17 0 940,-2 1-632,-25 6-101,-8 4-64,-8 2-9,11-3 0,0-1 160,-3 2 204,-8 7-39,15-3-501,3-4 3273,7 1-2849,12-3-419,2-2-8,7 3-398,12-2 93,-8-2 0,1 1 73,11 4 169,-12-2 0,-4 1 163,-7 2 80,-6 3 32,-8-3 427,-25 11-524,8-9-72,4-3 0,0-1-34,-8 1-9,9-4-79,0 0-671,11-4 358,4-2 213,4 1 117,5-1 1,3 1-49,4 0-371,14 1 125,-2 2 1,2 1 301,-6-1 1,1 1-197,6 2 1,-2 2-1744,-1 13-511,-1-4 2504,-13 8 17,-3-9 1189,-18-2 1,-4-1-332,-2 5-527,-1-5 1,-1-1 116,-1-1 33,-5 6-389,9-5-109,-1 4-173,9 5 30,4-9 0,5 8-551,12-10 262,3-5-2845,9-1 2266,-1-6 542,1-7 0,0-1 469,7-3 273,-8 1 0,-2-2 690,-6-1 539,-6-4-480,-5 5-852,-5-4 320,-17-1-490,4 6-280,-13-4-5,8 8-289,-2 1-317,0 2-747,-1 1 2086,0 1-448,-3 0 0,11 1 0,0-1 0</inkml:trace>
  <inkml:trace contextRef="#ctx0" brushRef="#br0" timeOffset="202100">27796 13730 17323,'-18'-5'1540,"4"0"-2377,14 5-344,0 0 828,-32 34-568,28-22 894,-11 7 1,5-2 129,21-12 37,17-4 3,-10-4 33,12-3-176,-17-3-238,0-5-19,-6 2 105,0-4-2976,-7-7 3128,-5-1 0,2 4 0,-1 5 0</inkml:trace>
  <inkml:trace contextRef="#ctx0" brushRef="#br0" timeOffset="202250">27960 13675 9896,'1'3'2739,"-1"0"-1010,0-3-1729,-10 36-362,4-14 244,0 3 0,-2 2-1521,2-2 1,-1-1 973,-5 10 0,1 3 0,5-23 0</inkml:trace>
  <inkml:trace contextRef="#ctx0" brushRef="#br0" timeOffset="202463">27864 13962 9074,'-1'-5'1467,"-1"0"-2223,2 5 619,41-1 64,-17 0 643,4 5 0,-2 2 457,-10 2 954,-13 18-996,-11-8-145,-8 7-255,-2-7-259,0-1 1,-1-1-336,-3 4-36,6-6 1,1 0-264,4 0 33,6-6-576,2 1-160,19-6 300,-3-3-491,14-5-749,-6-5 1876,10-11 1,-16 12 0,3-6 0</inkml:trace>
  <inkml:trace contextRef="#ctx0" brushRef="#br0" timeOffset="202952">28097 13744 10762,'31'0'-662,"0"1"0,-2-1 1,-3 1 91,2 1 64,-4 1 1916,-6 3-2009,-5 2 1370,-12 12-726,-14-5 64,0 9 349,-13-9-567,0 4-317,1-5 1582,-5 3-1548,5-1 272,11-5 120,-1 1 277,12-7 322,3-3 174,3 0-247,0 0 317,16 2-843,-6-1-3,11 2-215,-1 4-62,-6 0-129,5 5 28,-10-2 191,-4 16 380,-6-11 409,-5 11-11,-5-15 290,-3 0-719,4-5-159,-1 1-1249,5-6 224,5-2-165,2 0-31,6-1-859,9-6 1805,-3 0 275,6-5 966,-9 1 2310,-4-18 0,-7 16-1508,-4-14-5045,-15 13 0,6 4 2976,-6-10 0,12 13 1,0-2-1</inkml:trace>
  <inkml:trace contextRef="#ctx0" brushRef="#br0" timeOffset="203163">28548 13730 18606,'-6'34'-95,"0"0"1,0 0 0,0 0 0,-1 5-1,0-2 1,0-2-94,-1 4 1,-1-3-821,1-2 0,-1-5-1125,1-4-836,-3 6-254,6-25 3223,-4-3 0,5-2 0,-3-1 0</inkml:trace>
  <inkml:trace contextRef="#ctx0" brushRef="#br0" timeOffset="203289">28493 13990 15859,'33'-13'-1093,"-1"0"1,-2 2 0,-5 1 591,-2 1 0,-11 5 0,-1-1 0</inkml:trace>
  <inkml:trace contextRef="#ctx0" brushRef="#br0" timeOffset="203663">28685 13839 11370,'5'6'3276,"0"-2"-2587,-5-4-1041,0 0 360,38 3 107,-24 1-44,9-1 1,-3 2 96,-11 3 117,0 12-178,-5-4-37,0 9-65,-7-9-128,-6 7-107,-1-7-30,-4 3-1695,1-5 1079,6-8 50,-2 1-238,8-8 946,3-3-162,2-2 280,2-3 683,19-15-355,-7 9-429,-3 2 0,0 0 482,4 0-219,0 1 57,0 1-29,-1 3 17,-2 1 779,4 3-510,-9 1 87,2 5-70,-10 4-165,-1 4-51,-2 10-277,-2-3-1221,-5 20 395,2-20-393,-4 7 1371,7-17 1,0-3 0,2-1 0</inkml:trace>
  <inkml:trace contextRef="#ctx0" brushRef="#br0" timeOffset="203797">29095 13921 12454,'9'6'3276,"-2"-2"-1139,-7-4-2191,-9 38-452,3-17-1133,-3 14 1,0 2-1639,1-9 2768,3-7 0,-1-3 0,3-7 0,1-6 0</inkml:trace>
  <inkml:trace contextRef="#ctx0" brushRef="#br0" timeOffset="203946">29204 14236 13605,'3'9'325,"-1"-2"-1138,-2-7 60,0 0 1,0 0 0</inkml:trace>
  <inkml:trace contextRef="#ctx0" brushRef="#br0" timeOffset="204830">27304 13812 15596,'6'4'1584,"26"-4"1,8-2-1270,-14 1 0,2 0-1135,0-1 1,4 1 0,1-1 0,-2 1 200,5 1 0,-1 1 0,1 0 610,-5 0 1,0 1 0,1-1 0,0 1-319,3 1 0,0 0 0,1 0 1,1 1 286,-7-1 1,-1 0 0,1 1 0,2 0 0,3 1-27,-5-1 0,2 2 0,3-1 0,0 2 0,2-1 0,-1 1 0,0-1 0,-1 1 0,-2-1-176,3 1 0,-1 0 1,-2 0-1,1 0 0,-1 1 1,1-1-1,2 0 106,-1 1 1,1 0 0,2-1 0,0 1 0,-1 0 0,-1 0 0,-3 0 0,-1-1-329,8 4 0,-2-1 0,-3-1 0,-6 0-281,1 1 1,-6-1 337,2 4 407,-23-5 750,-25-5 0,-20-5 0,0 0-402,13 1 0,1-1 0,-3 0-204,-1 1 1,-4-2-1,-1 1 1,-1 0-1,4-1 122,1 0 1,2 0-1,-1 0 1,-4 0-77,3 0 0,-3-1 0,-3 1 0,-1-1 0,1 1 0,1 0 0,3 0-149,1 0 0,2 1 1,2-1-1,-2 1 1,-4 0 72,4 0 0,-4 0 0,-2-1 0,-2 1 0,0 0 1,1 0-1,2 1 0,3-1 0,5 2-117,-12-1 0,6 2 1,-1 0-86,0-1 1,-3-1-1,4 1 1,9 3-778,6 8 1193,29-2-333,18 5-16,3-7 0,10-2 1,0 0-19,-9-2 1,1 0-1,0-1 1,2 0 22,-3 1 0,1-1 1,1 1-1,0-1 1,1 0 7,4 0 0,2-1 0,0 0 0,-2-1 0,-2 1-106,3 1 0,-3-1 0,1 1 107,-2-1 1,1 1 0,0 0-1,-1 0-126,4 2 1,-1 0 0,-5 0-4,-4-1 0,-3 0-15,6 2 0,-13-1-908,-34-3-1078,-24-1 498,11 0 1,-1 2-1,-2-1 1,-2 0 1532,3 1 0,-2 0 0,4 1 0,7-2 1,1 1-1,-5 0 0,1-1 0</inkml:trace>
  <inkml:trace contextRef="#ctx0" brushRef="#br0" timeOffset="205589">27386 14345 11254,'3'3'3276,"-1"0"-1097,-2-3-2179,-39-5-3277,19 8 3058,-6-3 1,0 1 403,6 9-462,2 0 416,3 0 9,6-1-548,4 3 145,7-3-44,5 2 2745,8-4-3126,17-3 442,-2-1 1116,-10-3 0,2-1-1168,0-3 1,0-1-667,14-8 634,-4-2-137,-16 2-917,-15 3-623,-9 0-106,-7 1-1172,-4 2 2704,-14 2 0,18 3 0,-4 2 0</inkml:trace>
  <inkml:trace contextRef="#ctx0" brushRef="#br0" timeOffset="206049">27017 14550 3930,'5'1'3276,"-2"-1"0,-3 0-3098,95 38-1358,-64-27 1,1 1 1152,-3-2 0,2 3 1,1 0-1,-4-1 98,5 3 1,-6 0 1093,-6 4-616,-4 5 61,-18-6-55,-12-2 1,-4 1-421,-6 2-102,2-4 1,-3-1-219,-12-1 121,11-5-356,-3-1-888,15-5 1227,7-1 2661,4-1-2580,7-2 98,3-1 316,3-2 76,2-1-325,17-6 1,5-2-224,-15 6 1,2-1-797,5-1 1,3-2 0,-3 1 686,0 1 1,-3 0-154,3-2 1,0 0-1027,0 0 1,0-1 683,0-2 0,-1 1 73,-1-1 0,1-1-117,5-6 1,-1-1 827,-5 3 0,-1 0 25,-1 0 0,-3 2 884,3-6 2245,-18 17-1906,-3 4 1766,-3 2-2489,-4 2-335,-10 9 0,-4 4-523,-4 5 211,-5 6 0,0 3-86,14-13 1,2 1 54,-4 5 0,0 0 25,-2 8 96,5-6 0,2 0-88,-3 4 43,5-8 0,2 0 22,4 0-238,2-7 364,5 0-695,5-7-1279,16-2 1781,1-11 0,0 0 0,3 3 0,-9-4 0,0 1 0</inkml:trace>
  <inkml:trace contextRef="#ctx0" brushRef="#br0" timeOffset="206246">27905 14482 12832,'-3'-7'2604,"0"2"-2604,3 5-705,0 0 265,39 5-61,-17-3-26,8 0 0,0 1-332,-3-1-180,2 0-283,-17 1 502,6 4 1,-16-3 0,8 2 0</inkml:trace>
  <inkml:trace contextRef="#ctx0" brushRef="#br0" timeOffset="206546">27864 14591 10258,'-7'-4'3276,"1"0"-1645,6 4-2536,0 0 718,43 8-3090,-14 0 2628,-1-2 1,-1 2 648,-3 5 1996,-16 23-1699,-9-13-178,-1-3 0,-4 1 23,-12 5-195,5-7-90,-3 3-1341,8-8 582,5-6 124,5-1 279,4-6 3419,6-2-3320,2-3 100,2-2 381,-5-3 568,7-1 1,0-1 717,-1-7-790,14-3 123,-22 6-700,-7 7-529,-3-2 529,-12-6 0,9 10 0,-9-8 0</inkml:trace>
  <inkml:trace contextRef="#ctx0" brushRef="#br0" timeOffset="206804">28261 14550 6290,'7'1'3276,"-1"0"0,-6-1-3027,0 0-249,-16 37 1074,7-15-1503,1 1 1,-1 6 0,-1-4 6,0-4 1,1-1 461,5 5 0,0-2-488,-8 1 1686,15-13-2042,-5-6-293,1-2-575,9-3 1672,-1-3 62,9-1 459,8-4-230,-4 1-45,7-4 17,-8 1-777,0-1 1,-1-3-2573,4-11 3026,-1 7 1,-1 1 0,-9-1 0,3 7 0</inkml:trace>
  <inkml:trace contextRef="#ctx0" brushRef="#br0" timeOffset="207039">28493 14496 5907,'5'7'3276,"-1"-2"0,-4-5-2929,0 0-347,-12 33 719,7-15-754,-3 3 0,2 2 88,4 10-47,2-13 75,2 9 679,2-18-768,6 1-1,-2-4 7,5 1-880,10-4 358,-9-2-151,10 0-408,-14-4 1562,-2-2-2661,-1 0-585,-3-3 581,-2 2 2186,-2 0 0,0 2 0,-1 2 0</inkml:trace>
  <inkml:trace contextRef="#ctx0" brushRef="#br0" timeOffset="207252">28466 14797 7022,'-8'-6'3276,"2"2"0,6 4-1590,0 0-2106,-24 31 73,20-20 177,-3 9 1,4-2 376,22-11-64,5 1-3275,2-3 3239,-12-2 35,2 2 60,-6 4-238,-5-3 2,0 4-39,-4-3-820,1 1 182,0-3-2566,19-4 606,-7-5 885,12-5 2522,-7-2 0,-11 6 1,2-2-1</inkml:trace>
  <inkml:trace contextRef="#ctx0" brushRef="#br0" timeOffset="208002">28849 14550 12185,'3'7'3276,"-1"-2"-3617,-2-5 162,0 0-3098,28 12 2344,-9-8-590,17 9 1461,-19-10-64,-8-1-115,-2 2 241,-4 0 387,-11 17-119,-8 3 1939,-5 6-2101,3-11 0,2-1-69,5 3-34,-11 6-3,20-11 3145,-4 7-3199,4-10-186,4 4-522,9-13 404,2-1-110,7-2-325,0-6 0,2-3 540,-3 0 0,1 0-198,4-3 1,0-1 328,-7 1 0,-1 1 483,11-13-14,-9 5 382,2-4 548,-3 0-672,-8 11 84,2-3 98,-9 12 803,-2 2-1212,-10 16-3087,4-5 2701,-15 16 0,17-9-440,-11 8 263,15-6-1344,-6 12 277,5-18 426,2 1-51,3-12 152,2-5 17,4-3 170,1-3 129,3-4 177,1-2 0,2-2 341,-2 3 0,1-1 1529,3-3 0,-1 1 101,12-8-787,-17 15 562,-1 2 773,-10 7-1730,-1 3 34,-2 5-190,-2 3-77,-4 11-324,1-4-39,-2 6-221,1-2-90,4-10-73,-1 3 0,4-12-1024,0-2 1231,3-1 325,9-4 87,-2 2 34,4-3-138,-7 4-92,-2 0-98,-1 1-25,0 0-11,-1 0-3143,-2 3 978,7-1-978,-6 2 3262,6-2 1,-7-1 0,0-1 0</inkml:trace>
  <inkml:trace contextRef="#ctx0" brushRef="#br0" timeOffset="208480">29478 14591 9894,'6'5'3276,"-1"-1"-355,-5-4-2999,0 0 33,37 12 37,-20-6 2,12 4 1,0 2-54,-12-1 344,3 4 357,-21-2-368,-8-4-114,-9 4-155,-4-3 1,-1-1-146,-5 3-1499,5-2 1,1-2 1352,6 0 146,4-2 45,-2-1 50,14-1-61,-6-1-202,11-1 406,0 1-20,0 1 3198,7 4-3157,-3-3-164,1 4 143,0 10-3034,-9 5 3298,-3 6 66,-10-3-1856,-14-1 1646,5-8-398,2-4 1,0-1 8,3-2-90,-2 0-416,17-7 2584,7-1-2324,18 1 0,3 0-210,0 0 1584,2 0 0,1-2-4234,-1-9 0,-8 2 3055,4-7 0,-17 8 1,-2-1-1</inkml:trace>
  <inkml:trace contextRef="#ctx0" brushRef="#br0" timeOffset="209072">25075 14892 14700,'3'5'428,"-1"-1"-428,-2-4-115,41 8-1524,-10-1 1,2 0-1,2 1 1,0 1 1127,2 1 0,-4 1 1920,-7 4-806,-7 11 1424,-15 4-1670,-15-7 0,-4 1-656,4-8 1,-2-1 35,-7 3 0,-1-3-653,-1-1-1109,4-3-884,3-2-107,3-3 3016,3-2 0,5-2 0,1-2 0</inkml:trace>
  <inkml:trace contextRef="#ctx0" brushRef="#br0" timeOffset="209501">25226 15180 15873,'19'26'180,"0"0"0,3 4 0,-2-3-577,-3-4 16,6 6-879,0-8 893,-7-10 367,1 0 179,-9-10 17,-4-4-42,-2-5-47,16-7-589,3-12 329,0 9 1,2-1-632,-6 3 0,1-1 711,1 0 1,1 0 63,7-6-30,-1 4 442,5 1 367,-15 10-333,1 0-56,-15 10 0,-2 3 143,0 4-524,-2 5-90,-1 11 1,-1 2-202,0 3 784,0-2 1,1 0-760,2 3 188,2-10 25,0 2-269,2-10-742,1-7 397,2-1-129,-3-7-1749,19-6 1240,-9-1 157,17-7 605,-13 3 0,-1 0 1226,1-2 286,5-7 322,-18 15-15,-6 1-657,-5 2-510,-4 1-1271,-12 2 0,-3 0 1162,-9 0 0,11 1 0,3 0 0,3 0 0</inkml:trace>
  <inkml:trace contextRef="#ctx0" brushRef="#br0" timeOffset="209998">25896 15043 11857,'3'1'291,"-1"-1"-1055,-2 0 159,41 2 1259,-24 2-607,9 1 1,-1 3 313,-17 2-72,-1 6-162,-13-5 370,-3 1-497,-6 0-9,-2 0-12,0-1-1426,-5 5-253,10-6 1700,0 1 939,14-7-340,4-4 101,2 1 638,11-1-1085,-6 0 27,7 1-134,-9 0-93,-1 2 53,-1 3-103,-2 3-3,0 3-821,0 23 577,-4-11 99,0 14 35,-3-20 102,0-3 2,-1-4 4,1-2-1,-1-3-577,2-3-30,3-1-34,2-2-177,4-3-553,8-6 1374,-5-1 8,4-2 3016,-7-2-1035,-5 3-1469,-3-1-520,-5 4-285,-4 2-427,0-2-484,0 0 376,-5-9 1,7 10 0,-3-5 0</inkml:trace>
  <inkml:trace contextRef="#ctx0" brushRef="#br0" timeOffset="210298">26292 15138 13366,'-1'20'1638,"0"0"0,-4 5-1634,1-2 1,0 0-103,-6 3-106,12-1 162,-5-3-526,0 4-2709,1-11 1583,1 0 2186,1-12-965,1-4-14,3-2 63,3-2-2552,22-20 2812,-14 12 0,1 1 59,3-4 1,1 1 815,9-6 451,-13 12-11,-4 4-162,-10 3 1724,9 20-2467,-13-4-246,9 16-242,-14-9-128,9 0-106,-10 0-146,12-2-2655,-7 4 2945,1-11 1,1 1-1,1-12 1</inkml:trace>
  <inkml:trace contextRef="#ctx0" brushRef="#br0" timeOffset="210707">26702 15097 13263,'1'5'3276,"0"-1"-1691,-1-4-1646,-20 41 111,13-17-49,-4 1 1,1 0-5,7-5-39,3-10-36,3-1-71,0-2-66,4-1-681,17 0 182,7-3 350,6 0-68,-13-5 0,-1 1 463,3-1-165,10-2 624,-30 6-448,-4 1 22,-32 12 112,5-2-98,7-4 1,0 1 138,-2 3 0,2-1-43,-3 2 41,-8 8-103,23-16 561,1 0-955,5-5 212,8 0 61,7 1-176,6 0-380,13 1 167,-11-2 124,8 0-3003,-2 1 0,-15 0 1657,2 2 86,-15-1 1534,-9 3 0,6-4 0,-6 1 0</inkml:trace>
  <inkml:trace contextRef="#ctx0" brushRef="#br0" timeOffset="211197">26730 15494 9435,'-2'-3'3276,"1"0"0,1 3-2572,5 12-1446,3-7 653,6 9 166,3-11-150,1 0 64,1 1-212,8 4-176,-13-1 229,2 3-250,-26 4 150,-1-5 607,-11 4-392,-4-2 792,-3 0-358,6-2 238,4-3-398,16-4-291,1 0-1249,18-2 1070,-3 1 176,15-1-134,-5 0-356,0 0 359,0 2 176,1 5 1304,-18 21-777,-4-8-68,-18 13-78,-1-19-152,0-1-357,-5 3-3121,12-6 2574,-2 1 748,11-7-45,4-1 47,0 1 93,3-1 151,13 0-184,3-4-29,5-1 20,-1-5-98,-6-2-45,-1-2-111,-8-2 2831,10-19-2843,-17 14-340,8-13 296,-9 21-200,-7-1-277,0 1-384,-7 0 254,-10-9 1,11 11-1,-4-5 1</inkml:trace>
  <inkml:trace contextRef="#ctx0" brushRef="#br0" timeOffset="211390">27167 15357 6122,'14'-3'3276,"-2"1"-2077,8 7 0,1 5-1199,-4 3 264,13 11 1,-3 4-864,-19-4 0,-4 0 340,4 0 0,-3 0-769,-7-3 1,-3-3-615,-5-8 473,-8-1 1169,-5-7 0,13-2 0,-5 0 0</inkml:trace>
  <inkml:trace contextRef="#ctx0" brushRef="#br0" timeOffset="211548">27167 15521 10258,'-2'-2'3276,"1"0"0,1 2-1951,35 44-1621,-13-30-1343,3 10 1,4-1 1315,6-19 6,-2-2 1,2-1-80,-7-2 0,2-1 10,-4 1 1,1-1 0,1-1-708,7-4 1,2-2 0,-4 0 623,3-2 1,-3 0 0,-5 3 0,-1 1 0,-4-1 0,1-3 0</inkml:trace>
  <inkml:trace contextRef="#ctx0" brushRef="#br0" timeOffset="211699">28042 15316 1434,'6'1'3276,"-1"-1"0,-5 0 0,-62 50-1638,42-31 0,0 0-811,-4 3 1,-4 2 0,3-1-1260,3 2 1,4-3-258,1 0 316,-1 2-2904,11-13 2457,4-7 1,2 0 0,2-5 0</inkml:trace>
  <inkml:trace contextRef="#ctx0" brushRef="#br0" timeOffset="211849">27960 15412 11084,'8'0'3276,"-1"0"-427,-7 0-2903,3 33-265,1-18-272,1 8 1,0 1-292,2-10-465,3 3 1347,5-9 0,-10-4 0,6-1 0</inkml:trace>
  <inkml:trace contextRef="#ctx0" brushRef="#br0" timeOffset="212447">28179 15412 7050,'8'1'3276,"-2"0"0,-6-1-246,39-11-4006,-23 8 934,8-2 0,0 0-67,-1 5-423,1 0 585,-3 3 346,-7 0-116,-11 5-1,-10 11-282,-1-2-201,-9 9-345,-2-6 0,-1 0 89,-5 4 431,4-5 0,1 0-308,-2 2 334,7-7 0,0 1 432,9-6-228,3-6-221,2 1-137,3-4 188,7 0-34,-4 0-81,16 0 134,2 1 106,-1 0 155,3 2 8,-16 0 969,-2 11-852,-3-2 245,-10 24-631,0-16-288,-9 12 235,4-16-532,-4 2 76,5-6-1210,-2 3 431,8-10 1109,1-2-34,8-10 160,-5-2 0,15-6-48,-3 0 1,2-1 44,14-4 25,-8 0 1,1 2-1292,8 3 1459,-3-2 188,-4 10 104,-10 3 1285,-3 2-1185,-4 3-22,0 3-56,-3 3 154,0 10-451,-1-2 1753,0 7-1898,-5 9-124,2-11-290,-4 10-166,2-18-135,0-1-296,2-2-762,0-3-1498,1-2 3209,1-3 0,0 0 0,0-1 0</inkml:trace>
  <inkml:trace contextRef="#ctx0" brushRef="#br0" timeOffset="212698">28753 15398 6182,'7'-3'3276,"-2"1"0,-5 2 0,0 0-3008,-17 48-268,8-27-27,-1 8 1,-1 0 810,4-11-1356,2 5 161,2-10-477,10 4 463,5-13 147,5 0-156,1-4-296,-4-2 3122,1 0-3775,-1-4-1894,3-4 2457,-9 4 1,1-1 0,-9 6 0</inkml:trace>
  <inkml:trace contextRef="#ctx0" brushRef="#br0" timeOffset="212998">28589 15685 5884,'-1'-4'3276,"-1"0"0,2 4-3225,44 18-51,-23-14 469,6 6 0,1-1 959,1-3-297,-12 3-157,2 3-552,-15 1 1266,-6-1-1481,-3 1-126,-3 1-218,-17 15 0,6-6 58,-4 3 12,14-13-28,7-7-42,2-3-79,0-1 26,0-1-149,17 0 224,-1-1-265,7-2 1,3 0-715,13-3-545,-11 1 1,1-2-1,-6 1 1,2-1 1091,12-3 1,-2-1 0,-1 1 0,-12 3 0,0 0 0</inkml:trace>
  <inkml:trace contextRef="#ctx0" brushRef="#br0" timeOffset="213666">29040 16096 6437,'-7'32'1605,"-1"0"1,-4 1-1204,-4 1 0,-2-3-3679,-10-10 3328,12-10 1,-1-1 507,-1 0 0,-2-1-276,-10 2 0,-6 0 0,2-2-27,-1 1 0,-1-1-237,7-2 1,-3 1 0,0-1-1,2-2 151,2 0 0,2-2 0,-2 0-172,-5 0 0,-2 0 0,-2-1 0,2 0 84,6 0 0,0-1 0,1 0 0,-2 0-24,-1 0 1,0 1 0,-1-1 0,-2-1 0,-2 0 68,5 0 0,-2-1 1,-2-1-1,-1 0 1,1 0-1,0 0 0,1 0 1,2 1-69,-7-1 1,3 0 0,0 0 0,-1 0 0,-2-1-37,3 1 1,-1-1-1,-3 1 1,-1-1-1,1-1 1,0 1-1,3 0 1,2 0 6,-5-1 1,3 1 0,1-1 0,1 0 0,-1 0-6,-2-1 0,0 1 0,0-1 1,0 1-1,0-1-20,6 1 1,0-1 0,0 1-1,-1-1 1,1 1 0,-1-1-1,1 0 1,-1 0-1,0 0 1,1-1 0,-1 1-1,0-1 17,1 1 0,1 0 0,0-1 0,-2 0 0,0 0 0,-3-2 21,3 0 0,-1 0 0,-3-1 0,0-1 1,-2 0-1,1-1 0,0 1 0,1-1 0,1 1 1,3 1-8,-2-1 0,2 0 1,2 1-1,0 0 1,0-1-1,-2-1 0,-1 0-22,2 1 1,-3-2-1,-1 1 1,0-1 0,-2-1-1,2 1 1,0-1 0,1 0-1,3 1 1,3 0 1,-9-5 1,5 1 0,1 0 0,1-1 0,0-1-4,0 1 1,0-2-1,0 0 1,0 0-1,1 0-12,1-1 1,1 0 0,-1-1 0,1 0 0,1 0-2,1-1 0,0 0 0,0 0 0,1-1 0,0 0 17,2 0 1,0 1 0,1 0 0,0-3-1,0-3-94,4 0 1,-1-2 0,0-3 0,0-2 0,1 0-1,1-1 1,1 1 0,2 0-11,2 3 1,1 0 0,2-1 0,0 1 0,1-1 0,0 0 0,0-1 0,-1 0 43,0 0 0,-1-1 1,-1 0-1,1 0 0,0-1 1,0 0-1,2-1 1,2 1-1,1 0-36,3-2 0,2-1 1,1 0-1,1-1 0,2 1 1,0 0-1,0 1 0,0 2 1,0 2 4,1-3 1,0 3 0,1 1-1,0 0 1,0 0 0,2-2 33,-2 4 0,1-1 1,0 0-1,0-1 1,2-1-1,0 0 1,1 0-1,2 0-143,1 0 1,1 0 0,2-1 0,1-1-1,1 1 1,0-1 0,0 1 0,-1 1-1,1 1 1,-2 2 70,2-3 0,-1 2 1,0 1-1,0 1 1,0 0-1,2-2 0,1-1 87,-3 4 0,2-2 0,0-1 0,1-1 0,1-1 0,0 1 0,0 0 1,-1 1-1,1 1 0,-1 2 0,0 2-4,3-3 0,0 3 0,0 1 1,-1 1-1,1 1 0,0 0 0,1-1 21,1-1 1,0 0-1,1 1 1,0-1-1,0 1 1,1 0-1,0 0 10,1-1 1,0 1-1,1 0 1,1 0-1,-1 0 1,1 0-1,0 1-10,-2 2 0,-1 0 1,1 1-1,0-1 0,1 1 1,-1 0-1,1 0 0,0 0-9,1 0 0,-2 0 0,1 1 0,0 0 0,1 0 0,1-1 0,2 0 0,3 0 8,-8 5 0,0 0 0,3 0 1,0-1-1,1 0 0,2-1 0,0 1 1,0 0-1,1 0 0,1 0 1,-1 0-1,0 0 0,0 1 0,-1 1 1,0 0-1,0 1-18,1-1 0,-1 2 1,0-1-1,1 2 1,-1-1-1,0 1 1,0 1-1,0-1 0,1 1 1,-1-1-1,1 1 1,1-1-1,-1 0 1,2 0 26,-4 0 0,0 0 0,1 0 0,1-1 0,-1 0 0,1 0 0,0 0 0,0 0 0,0 1 0,0-1 0,1 1 0,-1 1 0,0 0 0,0 1 0,0 0 0,0 2 0,0 0 31,3 1 0,0 0 1,1 2-1,0 0 0,0 0 1,0 1-1,0 1 0,-1 0 1,1 1-1,-2 0 0,0 1 1,-1-1-1,-1 2 1,-1-1-1,-1 0-8,6 1 1,-1 1 0,-3 0-1,-1 1 1,0 1 0,0-1-1,0 2 1,1-1 0,2 1-24,-2-1 0,1 1 0,0-1 0,0 1 0,1 0 0,0 0 0,0 1 0,1 1 0,0 2 0,0 0 0,0 2-24,-4 0 0,0 1 0,2 1 0,-1 1 0,1 1 0,-1 1 0,1 0 0,0 1 0,0 0 0,-1 0 0,0 1 0,-1 0 0,0-1 0,-1 1 5,2 0 0,-1 2 1,-1-1-1,0 1 0,0 0 1,-1 0-1,0 1 0,1-1 1,-1 1-1,1 1 0,0-1 1,1 1 9,-4-3 0,2 1 0,-1 0 0,2 0 0,-1 0 0,1 0 0,0 1 0,-1 0 0,0 0 0,0 0 0,-1 0 0,-1 0 0,0 1 0,-2-1 0,-1 1 4,2 2 0,0 1 0,-1-1 0,-1 1 1,0-1-1,-2 2 0,0-1 0,-1 1 1,-2 1-1,1 0 0,-2 1-35,1 3 1,-2 2 0,0 0 0,-2 2 0,0-1 0,-1 1 0,-1 0-1,-1-1 1,0 0 0,-1-1-24,1 2 0,0-3 1,-1 0-1,-1-1 1,-1 2-1,-1 1 1,-2 4-1,-1 3-7,-4-10 1,-1 2 0,-1 3-1,-1 2 1,0 1 0,-1 2 0,-1 1-1,-1 1 1,0 0 0,0 1-1,-1-1 1,0 1 0,0-1 0,-1-1-1,0-2 1,0 0 0,0-3 0,0-1-1,1-2 131,-3 6 0,1-2 1,-1-2-1,-1-2 1,0-1-1,0 0 1,-1 1-1,0 0 1,-2 3-1,1 2-12,0-6 1,1 2 0,-2 2 0,0 1-1,0 1 1,0 1 0,-1 1 0,0-1 0,-1 1-1,0-1 1,0-1 0,0 0 0,0-2-1,0-2 1,-1-1 0,1-3 0,0-2 24,-8 10 0,0-3 1,0-3-1,-1-2 1,0-2-1,0 0 1,-1 2-18,1-1 0,-1 0 0,-1-1 0,1 0 1,-2-1-1,1 0 0,-1-1-4,1 0 0,-1-1 0,-1-1 1,1 0-1,-1 0 0,0-1 0,-1 0 5,-2 2 0,0-1 0,-1-1 0,0 0 0,-3 0 0,-3 0 115,8-6 0,-3 0 0,-1 0 0,-1 1 0,-2-1 0,0 0 0,0-1 0,-1 0 0,1 0 0,0-1 0,2-1-19,-5 1 0,2-1 1,-1-2-1,1 1 1,-1-1-1,0-1 0,0 1 1,-1 0-1,0 0-110,3 0 1,-1 0-1,0 0 1,-1 0 0,0 1-1,0-1 1,0-1-1,0 0 1,0 0 0,-1-2-1,1 0 20,0-2 0,0-1 1,-2 0-1,1-1 1,0 0-1,0-1 1,0-1-1,1 0 1,2 0-1,0 0 1,2 0-31,-5 0 0,2 0 0,1-1 0,2 0 0,-1-1 0,-1 1 0,-1 0-29,2-1 1,-1 1-1,0 0 1,0-1 0,-2 1-1,1-1 1,-1 0-1,-1-1 1,0 0-67,2 0 1,-1-1 0,0 1-1,-1-1 1,-1-1 0,1 1 0,-1-1-1,1 0 1,0 0 0,1 0-1,1 0-153,-4-1 0,1 0 0,1 0 0,1 0 0,-1-1 0,0 0 0,0 1 0,0-1 0,-2 0-74,4 1 1,-2-1 0,0 1-1,-1-1 1,-1 1 0,1-1-1,1 0 1,0 0 0,1 0-1,1 0 1,3 0-182,-8-2 1,3 0 0,1 0 0,0-1 0,2 0 0,1 1 0,0-2 276,-5-1 1,0-1 0,2-1-1,2 2 1,4 0 0,1 2 0,4 0-1,-1 0 1,-1-2 0,0 0 0,-1 0-1</inkml:trace>
  <inkml:trace contextRef="#ctx0" brushRef="#br0" timeOffset="-204893.73">5168 4554 13050,'5'3'2271,"-1"1"-1445,-4-4-506,-22 52-2641,19-26 2259,-10 8 0,1 0-114,11-7-409,-5-1-1054,2-5 1,1 1 1029,0 2 0,0 6 1,3-23-1</inkml:trace>
  <inkml:trace contextRef="#ctx0" brushRef="#br0" timeOffset="-204577.73">4895 4964 12882,'-6'-3'1159,"-15"-6"1,-2-3-306,9-2 0,1-2-877,-10-6 1,2-1-977,10 1 0,7 1 909,11-17 59,4 15 0,5-2 37,7 1 1,6 0 0,1 1-13,-4 3 1,2 2-1,0 1-1062,6-3 1,1 1-1,-2 4 1037,4 7 1,-2 5-14,-9 2 1,-1 3-594,1 1 1,-2 2 552,0 0 0,-1 5-93,-2 6 1,-1 6 0,-5 2 282,-9 5 0,-5 2 1,-1 1-24,5-2 0,-1 0 0,-6 1-37,-9-3 1,-7 2 0,-3-2 0,1-4 30,-6 1 0,-3-4-169,1-3 0,-5 2 1,0-1-1,2-3-422,3-4 1,2-1 0,-1 0-118,-6 2 0,0 0 0,2-2-1008,3-4 1,3-2 1601,-4-4 1,16 0 0,2-2 0</inkml:trace>
  <inkml:trace contextRef="#ctx0" brushRef="#br0" timeOffset="-203944.73">4854 5894 13810,'3'7'825,"0"-2"-808,-3-5 599,0 0-529,63 23-146,-36-13-387,-3-1 0,4 3 1,-6-2 383,0 1-192,-13 4 366,-3-4 98,-17 2 0,-6 1 179,-9 2 0,-1 1-309,4-3 0,1 1-45,-4-1 0,4-3-35,14-7-90,5-1-324,16-1 529,12-1-124,8 0 322,-13 0 1,0-1-936,14-2-2655,1-1 1809,-1-2-171,-8 1 1,-1 0 818,6 0 1,4-1 0,-26 5 0</inkml:trace>
  <inkml:trace contextRef="#ctx0" brushRef="#br0" timeOffset="-203626.73">5004 6290 13936,'-27'-4'819,"-1"-1"0,1 1 0,8-2 0,-1-1-1912,-10 2 1,-5 0 0,5-1 319,10-2 1,4 0 780,-5-12 1320,-3-4-1570,16-6 0,6-4 98,4 1 0,2 0 164,-2 7 0,1-2 1,2 2-48,7-2 1,2 2 0,2 3-1064,5 2 1,2 3 1089,1-6 0,5 3 31,3 9 1,5 3 0,-1 2-112,-5 4 1,-1 1-1,2 1 80,5-1 0,1 1 0,-1 3-234,-9 4 1,-1 2 0,-2 2 236,0 5 0,-2 2 27,-1 2 1,-2 2 22,-1 0 1,-4 4 290,-4 1 0,-2 4 1,-4 0 209,-5 4 1,-5-1-413,3-5 1,-1 0 0,-4-3 2,-10 0 1,-4-3-77,2-7 0,0-2-61,-2 0 0,0-1-8,-2 0 0,0-1-522,1-2 0,-2 0-80,-10 0 0,-1-1 11,10-4 1,0 0-503,-2-2 1,-1-2 0,3 0-2185,-13-6 2653,13-3 0,3 0 0,8 1 0,2-5 1</inkml:trace>
  <inkml:trace contextRef="#ctx0" brushRef="#br0" timeOffset="-202993.73">8750 6755 10539,'31'-6'251,"0"-1"0,0 0 0,-1 0 1,0 0-1,0 1 0,0-1 1,0 0-198,5 0 1,1-1 0,0 1-1,-1 0-874,-5 1 1,-1 1 0,1-1 0,5 1 990,-5 0 1,4 0 0,3 1 0,2-1 0,0 0 0,2 0 0,-1 0 0,-1 1 0,-2 0-257,0 1 1,-1-1 0,-1 1 0,0 1-1,0-1 1,1 0 0,0 1 0,1-1 84,-3 0 0,1 1 0,1-1 0,-1 0 0,1 0 0,1 0 0,-2 0 0,1 1 0,-2 0 0,0-1-90,3 1 1,-1 0-1,0 0 1,-1 1 0,0-1-1,-1 1 1,-1 0-1,-2-1 1,9 1 1,-3 0 0,0-1-1,-2 1 1,1 0-190,-1 0 1,-2 1 0,1-1-1,0 0 1,3 1 277,-4-1 0,3 1 0,2 0 0,-1-1 0,-1 1 0,-2 0 0,-4 0 0,8-1 0,-4 1 0,1 0 0,3 0 0,-1 0 0,1 0 0,-1 0 0</inkml:trace>
  <inkml:trace contextRef="#ctx0" brushRef="#br0" timeOffset="-202672.73">8545 6865 6370,'39'-3'156,"0"1"0,0-1 0,-1 1 0,1-1 0,0 1 0,-1-1 0,1 1 0,0-1 0,-1 1 0,-1 0 0,0-1 0,1 1 0,1 0 0,0 0 0,0-1 0,-1 1 0,0 0 0,-1 0 0,-2 0 0,-2 0 0,-1 1-320,7-1 0,-5 0 1,-1 0-1,-1 1 0,4 0 1,3-1 136,-7 1 0,3 0 0,1 0 1,2 0-1,2 0 0,1 0 1,0 0-1,0 0 0,1 1 1,-2-1-1,0 0 0,-2 0 1,-2 1-134,2-1 1,-1 1 0,-1-1 0,0 1 0,-1-1 0,-1 1 0,1 0 0,1 0 0,0-1 0,1 1 26,-2 0 0,0 0 0,2 0 0,0-1 0,1 1 1,-1 0-1,0 0 0,0 0 0,-1 0 0,-1 0 1,-1 0-1,-1 0-336,9 0 1,-2 0 0,0 1 0,-2-1 0,-1 0 0,-2 1 0,-2 0 439,10 0 1,-3 0-1,-4 1 1,-3-1 0,5 0-1,-4 1 1,-6-1-1,0 1 1</inkml:trace>
  <inkml:trace contextRef="#ctx0" brushRef="#br0" timeOffset="-202443.73">8983 7015 12972,'36'0'-1,"-1"1"0,1-1 1,-1 0-1,1 1 1,-1-1-1,1 0 1,-1 0-1,1 1 1,-1-1-1,1 0 1,4 1-1,-3 0 1,-2-1-1,0 1 1,3-1-1,6 1-218,-14-1 1,4-1-1,1 1 1,3 0-1,1-1 1,2 0-1,0 1 1,0-1-1,0 0 1,0 1 0,-2-1-1,0 0 1,-3 1-1,-2-1 1,-2 1-128,9-1 0,-5 1 1,-1-1-1,-2 1 1,1-1-1,2 1 0,3 0 280,-7-1 1,2 1-1,1 0 1,1 0-1,1-1 1,1 1-1,0 0 1,0 0-1,0 0 1,-1-1-1,0 1 1,-1 0 23,2 0 1,0 0-1,0 0 1,1 0-1,-1 0 1,-1 0-1,0 0 1,0 0 0,-1 0-1,-2 0 1,0 0-1,7 0 1,-1-1-1,-2 1 1,0 1 0,-1-1-1,0 0 1,0 0-1,-1 0 1,-1 0-1,1 0 1,0 0 0,-1 0-1,1 0 1,0 0-1</inkml:trace>
  <inkml:trace contextRef="#ctx0" brushRef="#br0" timeOffset="-202143.73">11977 6947 11182,'36'-2'4,"1"0"1,-1 1 0,0-1-1,0 0 1,0 1 0,0-1 0,0 0-1,0 1 1,0-1 0,2 0-1,-1 1 1,1-1 0,0 0 0,-1 0-1,-1 1 1,-1-1 0,-3 0-1,-1 1-533,11-2 0,-4 1 0,-1-1 1,0 1 419,-6 0 1,-1 0 0,0 0 0,2 1 0,3-2-302,-2 1 0,2 0 1,2 0-1,1 0 1,0-1-1,1 1 0,-3 0 1,-1 0 323,3-1 0,-1 1 1,-1-1-1,-1 1 1,0-1-1,1 1 1,3-1-1,1 1 1,1-1-1,-2 1 1,-3-1-1,-4 1 1,0-1-1,-1 1 1,1 0-1</inkml:trace>
  <inkml:trace contextRef="#ctx0" brushRef="#br0" timeOffset="-201938.73">11717 6769 15666,'-6'-2'-1330,"2"0"1563,15 2 0,20 2 1,10 0-1,7 2 0,-3-1 1,-8-1-1054,-4 0 1,-3-1 0,0 1 0,5 0 608,-6-1 0,4 1 1,2 0-1,2 0 0,1 1 1,0-1-1,-1 0 0,-2 0 1,-3 0 8,8 0 0,-4 0 0,0 0 0,-1 0 0,1-1 202,-4 1 0,1 0 0,-1 0 0,1 0 0,0 0 0,0 0 46,1-1 1,0 1-1,0 0 1,0 0 0,0 0-1,1 0-77,-2-1 0,0 1 1,0 0-1,1 0 0,2-1 1,3 1-244,-8-1 1,3 0 0,2 0 0,2 0 0,1 0 0,1 0 0,0-1 0,-1 1 0,0-1 0,-1 1 0,-2-1 0,-2 0 124,4 0 0,-2 0 0,-2-1 0,0 1 0,0-1 0,-1 1 0,2-1 0,1 1 0,-1 0 0,2 0 0,1 0 0,1 1 0,0-1 0,-1 0 0,-2 1 0,-2-1 1,-3-1-1,-4 0 0,9-1 0,-1-1 0,0 1 0</inkml:trace>
  <inkml:trace contextRef="#ctx0" brushRef="#br0" timeOffset="-197925.73">15272 6742 12036,'8'1'1603,"-1"0"-1046,-7-1 2134,0 0-2294,-4-1 4,1 3 61,-7 2-98,-1 7-128,-10 9 1,-6 6-270,2-2 0,-3 2 1,1-1-1061,1 0 1,1-1 0,-1 1 1020,4-5 1,-1 1-1,0 0 1,3-3-111,-2 2 0,3-2-70,0-2 0,1 2-1387,-8 7 1,1-1-1639,-1 2 1984,8-8 0,3-3-1538,10-10 2831,4-8 0,1 2 0,0-2 0</inkml:trace>
  <inkml:trace contextRef="#ctx0" brushRef="#br0" timeOffset="-197724.73">14835 6865 3814,'3'3'2812,"0"0"464,-3-3-1322,27 35-1881,-11-17 0,2 2 0,1 0 152,-1 0 1,0 1-1,2 0-257,5 7 1,1 0-1,1-2-179,-4-7 0,1-1 0,-2-1-593,-1 2 1,-2 0 0,0-2-182,9 4 1,-4-2-1942,-10 2 3565,-8-15 0,-10-3 0,8-2 0</inkml:trace>
  <inkml:trace contextRef="#ctx0" brushRef="#br0" timeOffset="-188389.73">8969 7986 6787,'-31'-8'340,"6"4"1,-5 0-1,6 1 52,0 2-140,-12-1 0,-2 0 177,3 1 936,2-2 0,-1 0-959,-1 0-220,9 0 0,2 0-177,11 1-471,6 1 218,-2 1 1148,38 4-408,2-1 0,8 1 0,-1-1-1411,-7 0 1,-1-1 0,5 1 927,-4-1 1,3 0-1,3 0 1,2 0-1,0 0 1,0 0-8,-7 0 1,1-1 0,0 1-1,1-1 1,0 0 0,2 1-1,1-1 1,2 1-177,-7 0 1,2-1-1,1 1 1,2 0-1,0 0 1,1 0-1,0 0 1,1 1-1,0-1 1,-1 0-1,0 0 1,-1 0-1,0 0 1,-2 0 169,2 0 0,0 0 0,-1 0 1,0 0-1,-1 0 0,0 0 0,0 0 1,0 0-1,1 0 0,1 0 0,0 1-119,-1-1 1,1 0 0,1 1 0,1-1 0,0 1 0,0 0 0,0-1 0,-1 1 0,0-1 0,-2 1 0,-1-1-1,-2 1 1,-1-1 118,9 1 0,-4 0 0,-3 0 0,1 0 0,1 0 0,4 0-103,-8 0 0,4 0 1,0 1-1,2 0 0,1-1 1,1 1-1,-1 0 0,-1 0 1,0 0-1,-3-1 0,-1 1 102,5 0 0,-4-1 0,0 1 1,-1-1-1,0 1 0,1 0 1,3 0-15,-3 0 1,1-1 0,2 1-1,1 1 1,0-1 0,0 0 0,0 1-1,-2-1 1,-2 1 0,-3-1-7,5 2 1,-2-1 0,-2 1 0,-1-1 0,-1 1 0,0 1-313,8 1 1,-1 1-1,-2 1 1,0-1 90,-1-1 1,1-2-1,-4 3 1,-7 4 241,-4 16 0,-9 0 0,-6-11 0,-19-1 0,1 1 0</inkml:trace>
  <inkml:trace contextRef="#ctx0" brushRef="#br0" timeOffset="-186737.73">15751 7220 15764,'4'6'340,"24"-6"0,6-4-326,-15 1 0,1-1-834,6 0 1,6-2 0,1 1 0,-4 0 94,7 0 1,-2-1 688,-2 1 1,2 0 0,-3 0 424,5-1 0,-1 2-875,-1-1 0,1 0 361,2-1 1,4-2 0,-6 2-1,-10 2 1,-2 0 0,14-3-1,1 0 1</inkml:trace>
  <inkml:trace contextRef="#ctx0" brushRef="#br0" timeOffset="-186538.73">16311 7029 12406,'-3'-1'1201,"1"0"-550,18 0 0,12 2-697,4 6 0,1 3 155,-8-1 0,-1 1 0,0 0-490,8 5 1,-6 3 468,-17 1 1,-6 0-2,-12 4 6,-6 1-93,-5-5 0,-7 1 0,5-2 0,-3 4 0,-4-1 0,0 1 0</inkml:trace>
  <inkml:trace contextRef="#ctx0" brushRef="#br0" timeOffset="-186321.73">17200 6824 14271,'5'24'1324,"0"0"1,4 3-1374,-6 5 0,-1 0-66,8-2-832,6-11 1,7 0 0,-2-2-693,1-4 1,0-2 545,1 2 1,1 0 0,-2-5-1796,12-12 2888,-13-13 0,-11 10 0,-2-5 0</inkml:trace>
  <inkml:trace contextRef="#ctx0" brushRef="#br0" timeOffset="-186138.73">17597 6810 11952,'1'7'3276,"-1"-2"-187,-15 29-2873,0-6-513,2-3 0,-4 5 0,-1 1 339,1-5 1,-1 0 0,-2 2 0,0 0-699,1-1 1,-1 1-1,-1 1 1,0-1 0,1 0 468,-2 2 1,0 0 0,0-1-1,0 0-40,2-2 0,0-1 0,0 0 0,3-4-134,-2 4 0,3-2-670,0-1 0,0 1 1031,1-1 0,-2 2 0,3-3 0,-5 9 0,4-9 0,1 0 0</inkml:trace>
  <inkml:trace contextRef="#ctx0" brushRef="#br0" timeOffset="-185454.73">14725 7890 14907,'6'1'20,"21"-3"1,16-3 0,-4 0-75,-8 1 1,1 1-603,-5 0 1,4-1-1,3 0 1,-1 1 0,-4 0 216,1 0 0,-2 0 0,4 1 439,0 1 0,6 0 0,2 0 0,0 0 0,-3 0 0,-5 1 0,-1-1 0,-5-1 0,3 2 0,5-1 0,-1 1 0,1 0 0,0-1 0,-1 1 0</inkml:trace>
  <inkml:trace contextRef="#ctx0" brushRef="#br0" timeOffset="-185205.73">17460 7795 18651,'5'1'-5,"15"-1"1,5-1-3273,11-4 2923,-11 3 0,6-1 0,5-1 0,-2 1 0,-3 0-22,3 0 0,-3 0 0,4 1 327,-1 0 0,5-1 0,2 1 0,1 0 0,-2 0 0,-4 0-93,-1 1 0,-3 1 0,0-1 0,3 1-300,-4 0 0,2 1 1,2-1-1,1 1 1,0 0-1,-1 0 0,0 0 442,2 0 0,1 1 0,-1 0 0,0 0 0,-2 0 0,-1 0 0,5 0 0,-2 0 0,-1 0 0,0 1 0,-4-1 0,1 1 0,-1-1 0,1 1 0</inkml:trace>
  <inkml:trace contextRef="#ctx0" brushRef="#br0" timeOffset="-183958.73">14548 8246 11625,'1'8'1694,"0"-2"-1478,-1-6 109,0 0-56,-32 31-3546,27-15 2102,-14 12 0,2 0 1122,18-8 1420,-5 13-1367,7-24 868,3 0-787,4-7 241,21-13-233,-10 0-8,9-11 35,-10 5 1,-3 0 45,-4-4-96,3 5 0,-3 0-10,-8-11-448,-5 13 899,-7-9-3598,2 18 3091,-3 1 0,6 3 0,0 1 0</inkml:trace>
  <inkml:trace contextRef="#ctx0" brushRef="#br0" timeOffset="-183705.73">14821 8205 13423,'7'6'3032,"-2"-2"-2584,-5-4 387,0 0-1412,-22 57 48,15-36-563,-7 15 0,1-1 389,10-23 280,-1 3 947,4-12 820,-1-2-440,11-8-585,-2 0-142,17-12-271,-7 8 0,1 0-63,12-7-866,-11 8 0,-1 0 446,1 2-173,-4 2-389,-3 2-881,-4 1 2020,-12 2 0,-3 1 0</inkml:trace>
  <inkml:trace contextRef="#ctx0" brushRef="#br0" timeOffset="-183554.73">14698 8451 11815,'7'3'1818,"-1"0"-813,-6-3-1005,0 0-106,46 1-866,-8-4 529,-6 3 1,1 0-239,-13-2 1,-1 1 680,7 5 0,-13-3 0,0 5 0</inkml:trace>
  <inkml:trace contextRef="#ctx0" brushRef="#br0" timeOffset="-183354.73">14657 8725 12302,'-3'-4'2487,"1"2"-2520,2 2-26,46 0-47,-25 0 24,14 2 1,-1 3 179,-15 2 37,3 8-54,-18 5-98,-4-3-1232,-8 12 1249,-4-10 0,3-4 0,0-6 0</inkml:trace>
  <inkml:trace contextRef="#ctx0" brushRef="#br0" timeOffset="-182683.73">15094 8246 12820,'3'4'1046,"0"0"-4323,-3-4 1996,-2 33 1363,-2-19-593,-5 10 0,0 0 503,6-12 951,-13 5-1526,19-13 387,-5-1 196,4-3 2375,3-3-2311,13-8 3212,-2 0-3168,9-6-3385,-5 4 3268,12-4 9,-13 8-123,10-1 25,-20 10 98,-1 3 143,-6 1-21,-10 13 0,-5 2-33,-6 6-157,4-5 0,-1 1 108,-7 1-301,13-8 116,1-3 3421,7-3-3111,5-6 14,9-1-171,2 0-8,8-2-75,-4-1-594,16-1 383,-14 1-47,8 1 44,-21 5 196,-3 2 4,-2 5-102,-7 2 24,-6 2 1,-3 1-1176,-6 4 1396,4-4 1,-1 0-2,-6-2-290,10 3 237,-1-6-90,11 2 289,4-8-9,3 0-19,6-4 1625,2-1-1768,13-4-110,-10 1 315,19-3-323,-17 3 62,4 15 0,-1 4-1745,-6 5 1872,-3 1 1,-5 3 270,-16 6 56,-1-10 0,-4 2-19,-1 2 0,-1 1-407,3-5 0,1-1-1,0-1 0,3-1-162,7-1 163,7-7 73,16-1-42,11-11 0,5-4-366,-6 2 0,0-1 205,0-1 0,1-1 1,2-1 129,-1-2 0,3-1 0,-1 0 0,-6 1 0,-1 2 0,0-1 0,4-2 0,1 0 0,0 0 0</inkml:trace>
  <inkml:trace contextRef="#ctx0" brushRef="#br0" timeOffset="-182499.73">17132 8164 16707,'2'2'574,"1"0"-3851,-3-2 2457,24 30 1,-18-22 0,18 22 0</inkml:trace>
  <inkml:trace contextRef="#ctx0" brushRef="#br0" timeOffset="-182158.73">16968 8396 4837,'29'0'917,"1"-1"1,3 0-138,-5-3 0,3-2 0,-1 1-820,3 1 1,-3 1-16,-8-1 1,-1 1 586,7 1 0,-6 2-532,-16 1 817,5 2-553,-9 3 2310,-7 2-2537,-4 2-1676,-8 3 1,-3 0 1495,-6 4 88,5-4 1,0 0-317,-3 2 91,8-4 110,1 0 88,11-5 469,2 0 101,3-2 35,2 2 15,3-3 249,5 3 2489,0 0-3037,13 4-393,10 1-585,-6-2-900,-5-4 1,-1-1-636,-4-2 2274,2-6 0,-15 2 0,-5-4 0</inkml:trace>
  <inkml:trace contextRef="#ctx0" brushRef="#br0" timeOffset="-181982.73">17610 8164 13650,'5'4'3276,"-1"-1"-2929,-9 14 0,-4 5-1951,0 3 1607,-1 4 0,0 2-6,4-12 0,0-1-25,0 0 0,1 2-1611,-3 15 1,1 1 707,3-14 0,0 0 400,-2 11 0,1-1-578,0-5-2168,-1 2 2759,1-12 0,1-2 1,2-12-1</inkml:trace>
  <inkml:trace contextRef="#ctx0" brushRef="#br0" timeOffset="-181404.73">17692 8232 11471,'4'7'3125,"-2"-2"-2080,-2-5-726,0 0-294,46 1-33,-9-3-69,-11 2 1,5 0-1,-5 0 24,-5-1 0,-2 0-37,18 0-16,-28 1 52,-4 1 54,-3 1 205,-5 5-214,-16 15-108,3-4 55,2-4 1,0 0-79,-11 11-237,7-7 422,-3 7 408,7 1-366,8-13-34,-1 6 171,14-15-109,1-2-176,18-1-522,-6-7 1,1 0 125,12-3 241,-12 0 1,-3 0-569,0-3 835,-8 5-249,-2-1-38,-8 7 46,-19 6 599,4 2-76,-16 8 19,14-2 0,2 0-1274,-10 10 1044,9-8 0,1 1 82,-5 8-178,6-3 1,1 0-88,-2 5-43,4-8 1,3 1-2398,7 0 801,5-10 956,31-13 0,-22 0 0,19-10 0</inkml:trace>
  <inkml:trace contextRef="#ctx0" brushRef="#br0" timeOffset="-181250.73">17938 8533 9164,'4'8'3276,"-1"-3"0,-3-5-1974,0 0-1011,-20 45-279,12-24-12,-4 5 0,1 3-140,10 2 137,5-16-563,28 5 300,-6-23 218,-3 1 1,2-3-1592,11-6 1,0-3 1091,-6 1 1,-1 0 0,2 0 0,-2 1 0,0-4 0</inkml:trace>
  <inkml:trace contextRef="#ctx0" brushRef="#br0" timeOffset="-180687.73">17022 8998 12796,'4'1'1291,"0"0"-570,-4-1-819,49-11-59,-20 6 54,2 1 1,5-1-1,-4 2-1032,7 4 1065,-10-1 0,-3 4 51,-7 12 818,-10-2-712,-5 6-87,-10-5-1489,-8 1 1,-4-1 1488,-7 1 0,9-3 0,0-3 0,5-6 0</inkml:trace>
  <inkml:trace contextRef="#ctx0" brushRef="#br0" timeOffset="-180553.73">17391 8998 15694,'37'3'-1093,"0"-1"1,0 1 0,-5 2 272,-12 7 1,-3-5 0,-10 2 0</inkml:trace>
  <inkml:trace contextRef="#ctx0" brushRef="#br0" timeOffset="-180208.73">17214 9231 12756,'-9'0'2481,"2"0"-2517,7 0-877,0 0 670,49 3 83,-21-2 85,4-1 1,8 1-1,-6 0 30,3 0 140,-4 1 1,-5 2 192,-19 5-28,-3 5-92,-10 1-3445,-12 16 2961,5-10 117,-8 10-212,13-17-133,3-2-126,1-3-35,2-3 13,2-2 437,7-3 866,6-8-186,1-1 228,1-5 2623,-6 1-2056,0 0-761,-2 1-84,-1 0 527,-1-8-4179,-5 9 2145,-3-5 231,-6 10-662,-1 1-1254,0-1 2817,-3-2 0,5 4 0,0-2 0</inkml:trace>
  <inkml:trace contextRef="#ctx0" brushRef="#br0" timeOffset="-180050.73">17829 8984 6705,'7'7'2761,"-1"-3"19,-6-4-2727,0 0-201,-37 38-1846,21-21 1561,-6 6 1,0 2-2845,6-3 3034,2-4 0,4-4 1,3-8-1</inkml:trace>
  <inkml:trace contextRef="#ctx0" brushRef="#br0" timeOffset="-179902.73">17802 9094 12036,'6'2'2902,"-2"1"-2995,-4-3-1884,42 26 434,-23-19-96,11 8 1,0-3 1635,-10-13 1,-2 1-1,-12-2 1</inkml:trace>
  <inkml:trace contextRef="#ctx0" brushRef="#br0" timeOffset="-179530.73">18089 8984 14011,'-9'25'369,"1"0"0,-1-1 0,-2 10 0,0-4-263,-5 0-2638,14-7 2487,-8 4-25,15-11-3207,2 5 2551,0-9 1271,8 2-1022,-1-11 60,1-1-134,2-2-21,0 0 18,-1-2 327,2-1 390,-10 1 1080,2 0-798,-21 7-157,-2 2 239,-12 7 2749,0 1-2560,0 2 0,-1 1-559,10-7 0,0 1-396,-8 6 1,2 0 398,5-1-71,4-1-44,5-2-39,3-1 30,3-2-215,8 2-53,-6-6 97,18 1 9,-9-7 20,11-4 41,-4-2 4,-1-5 52,-2-1-478,3-16 109,-9 9 123,1-13-1016,-8 13-367,-2-1 818,-3-10 1,2 16 0,-1-5 0</inkml:trace>
  <inkml:trace contextRef="#ctx0" brushRef="#br0" timeOffset="-179303.73">18362 8943 16281,'23'28'30,"-1"-1"1,-9-4 0,-1 2 0,-4-2-89,-4-1 1,-3 0 19,-1 6 0,-2 2 0,-2-2-39,0-1 0,-4-1-989,-3 4 1,-3 2 0,-1-4 914,-5-2 0,-1-2 19,2-3 0,-2 0 1,0-1-138,-5-1 0,-1 0-471,0-3 0,-3 0 0,2-1-757,-6 2 0,-2-1 1345,7-5 1,-4 1 0,0-1 0,6-1-1,4-2 1,2-2 0,-9 1 0,1 1-1</inkml:trace>
  <inkml:trace contextRef="#ctx0" brushRef="#br0" timeOffset="-179136.73">16776 9108 16854,'-17'32'106,"0"1"1,1 0 0,4-1-107,6-8 0,4 2-668,7 7 1,4 3 0,2-2-5,1-1 0,3 0-421,1 0 1,3 3 0,3-5 1072,3-8 1,2-4 0,-4-2 0,-4-3 0,-2 0-1,8 1 1,0 1 0</inkml:trace>
  <inkml:trace contextRef="#ctx0" brushRef="#br0" timeOffset="-177437.73">17473 8314 13997,'4'-8'2528,"-1"1"-2494,9-10 0,5 0-2976,4 6 2937,2-8 1,4 2-35,3 12 0,3 8-29,1 5 1,2 5 0,-2-1 5,-5-2 1,-1-1 0,0 2-860,6 7 1,-1 3 0,-4 1 787,-9 1 0,-4 1 71,-2-1 1,-3 2-193,-3-2 0,-3 1 307,-1-3 0,-6 1-277,-12-1 0,-7-1 0,-1-2 330,0-1 1,-3-2 65,-5-1 1,-5 0 0,2-4 213,-4-4 1,-1-5-214,9-1 1,-3-2-1,1 0 1,0 0 20,-1-1 0,1 0 1,-2-1-97,2-1 1,-2-1-1,-2-1 1,1 0-1,1-1-52,2-2 0,0-1 0,0 0 0,1-1 0,1 1-16,-2 0 0,1 0 0,1 0 0,0-1 5,-1-1 0,0 0 0,2-2 0,6 1-97,4-5 1,7 1-420,4-10 1369,19-8-1027,4 23 1,4 2-598,5-1 0,4 1 567,5 4 0,5 0 0,-1 2 103,-7 1 1,0 1 0,1 1-64,0 1 0,2 1 1,1 1-1,-3 1 129,2 1 0,-2 2 0,0 1-176,2 2 1,-1 0 0,0 1 204,0 1 0,-1 1 0,0 1 99,-1-1 1,-1 1 0,1 3-100,-2 2 0,2 3 1,-1 1-1,-4 0 324,-5-2 0,-3 0 0,-2 2-209,5 3 1,-2 1 0,-11-2 58,-21 1 0,-11-4-203,-2-9 0,-4-3-75,6 0 0,-2 0 1,0-1 374,-8 0 0,-4-2-1120,4 0 1,-5-1 0,0 1 0,3-1-274,3 0 1,3-1 0,-2 1 272,-2-1 1,-3 1 0,1 0 0,4-1 495,3 1 1,3 0-1,3-1 1,-11 2-1,-4 2 1</inkml:trace>
  <inkml:trace contextRef="#ctx0" brushRef="#br0" timeOffset="-170801.73">4867 7453 13019,'6'3'1745,"-1"0"-350,-5-3-1135,0 0-257,43-16-6,-22 10-36,14-4 0,1 2-317,-14 5 348,10 4 93,-21 2-40,-3 3 62,-4 1 16,-1 1 50,-3 2 65,-14 14-128,-1-3-110,-7 4-56,2-9 2,12-11-111,1 0-635,6-4 117,5-1 398,0 2 159,6 1 198,6 6-10,-4-1 722,11 16-174,-14-2-512,2 4-257,-10 5-407,-1-12-344,-1 8-2367,0-1 2457,1 0 1,0-6 0,1-6 0</inkml:trace>
  <inkml:trace contextRef="#ctx0" brushRef="#br0" timeOffset="-170473.73">5059 7959 13165,'-27'0'758,"0"1"0,1-1 1,1 0-1,-2 0-394,-10-1 0,-4 1 0,4-2-2003,13-1 1,0 0 1264,-12-2 0,0-3 535,11-2 0,3-1-524,4 1 0,1-1 380,-5-2 0,1-5 38,4-3 0,2-4 0,1-1-3,3-1 0,2 0 1,0-1-309,-3-5 0,1-1 0,2 0 302,4 3 0,3 0 0,4 1-107,4-3 0,4 0 1,0 1-105,-2 7 0,1 2 0,4-3 70,5 0 1,3-3 0,4 0 0,0 1 0,0 3-59,2 4 1,0 3 0,1 1-1,1 0 114,-2 0 1,0-2-1,0 1 1,1 2-1,1 3-45,9 2 0,1 2 0,0 4 0,-3 2-206,-6 3 0,-1 2 0,0 1 131,9 3 0,1 0 1,-4 5-11,-10-1 0,-3 3 0,1 4 1,-4 4 1,2 4 0,-1 3 0,-2 0 0,-1-3 225,2 4 0,-4-1 0,1 3-127,-3-4 0,1 4 0,-1 0 0,-1 0 0,-5-4 305,-2 1 0,-4-3 1,-2 0 164,-4 12 1,-2-2-9,-3-2 1,-3-1-133,-3-3 1,-4-2 387,0-2 1,-4 0-612,0-6 1,-2 1-1,-1-2 22,-1-1 1,-1-1 0,-1-1-244,0 1 0,0-2 0,1-1-148,1-2 1,0-1 0,1-3-763,1-2 1,0-2 0,0-2 873,-12-4 0,1 0 0,8 3 1,2-2-1,8-3 0,-1-1 1</inkml:trace>
  <inkml:trace contextRef="#ctx0" brushRef="#br0" timeOffset="-167356.73">3733 10325 9740,'4'0'364,"-1"0"-1212,-3 0-9,9-1 437,2 2-36,2 0-73,-1 2 585,-9 0 425,0 0 2795,-2-3-271,-6 1-2708,4-1 0,-3 1 2979,3-1-2349,7 0-930,1 0-3,9-1-36,21-3-1106,-2 0 1147,-9 0 0,4-1-4,-3 1 0,2 0 0,3-1 0,-1 1-752,1 0 1,1 1 0,0-1-1,2 1 794,-3 0 1,1-1 0,1 0-1,0 1 1,-1 0-409,-1 1 0,0 0 1,-1 0-1,1 1 0,-2 0 388,3 0 1,-2 0 0,1 1-1,0-1-337,0 1 0,1 0 0,0-1 0,1 1 322,1 0 0,1 0 0,2 0 1,3 0-88,-9 0 0,4 0 1,1 0-1,1 1 0,0-1 1,0 0-1,-1 1 0,-3-1 93,1 0 1,-2 1-1,-2-1 1,1 1-1,1-1 1,2 0-9,0 1 0,2-1 0,1 1 0,2-1 0,-1 1 0,0 0 0,-1-1 0,-2 1-12,4 0 0,0 1 1,-1-1-1,-1 0 0,-1 1 1,-1-1 9,0 1 1,-2-1 0,0 0 0,0 1 0,2-1-1,0 1 1,2 0 0,0-1-1,0 1 1,-1 0 0,-2 0 128,3 0 1,-4 0-1,1 0 1,4 1-132,-7-1 0,4 1 0,1 1 0,1-1 0,-1 0 0,-1 0 0,-3 0 4,7 1 0,-3-1 0,0 0 0,2 1-6,-3-1 1,4 1 0,0 0 0,0 0 0,-2 0 0,-5-1 266,4 0 1,-5 0 0,2 0-299,-3 0 0,2 0 0,0-1 0,-3 1 207,2-1 1,-3 1-1,1-1-170,5 1 0,1-1 0,-1 1 4,0-1 1,0 0 0,-1 0 31,5-1 1,-2 1-35,-7-1 0,1 1 0,-3-1 146,3 0 0,-3-1-140,0 0 0,5 0 1930,0 0-1930,-6 0-13,6 0-1,-9 0 3,-5 1-2,2-1-4,1 1 371,0 0 0,1 0-404,15 0 480,-16-1 0,0 0-505,4 0 64,-12 0 940,-5 0-889,-3 0 241,-3 0 64,-1 0-320,-2-1-7,-5-4 1125,1 0-1366,-13-19 176,3-7-253,6 12 0,0-3 194,0-10 0,1-5 0,1 3-1541,1 1 1,1-1 1601,-1-2 1,1-3 0,0-1-71,2 3 1,0-1 0,1 1 0,1 2-434,3 3 1,1 2 0,0-2 508,-3-3 0,0-3 1,1 0-1,2 2-569,4 2 1,3 3 0,-1 1 595,-1-4 0,0 0-96,-2 8 1,1-2 0,0 4 117,-1 1 1,0 2 21,1-6 1,-1 0 1,2-3-6,0-7 944,-7 27-943,-1 1 1882,-1 5-1966,0 0 998,0 3-898,-2 1 3223,-8 0-3048,0 0-237,-7 1-33,2 0-2,-20 2 38,2 0-11,9-1 0,-2-1-40,-9 1 0,-4-1-961,7-1 0,-2 1 1,0-1 1019,-2 0 1,0 1 0,-1-1-2,8-1 1,-1 1-1,-1-1 1,0 0-565,-6-1 0,-2 0 0,1 0 0,1 0 586,6 0 1,1 0 0,0-1 0,-2 1-159,0 0 1,0-1-1,-2 1 1,0-1-1,-3 0 122,4 0 1,-3 0 0,-1-1-1,0 0 1,0 0 0,1 1-1,3-1-271,-2 1 1,3 0 0,0 0 0,0-1 0,-4 1 276,5-1 0,-3 1 1,-2-1-1,0 0 0,0 1 1,1-1-1,1 1 0,4-1 52,-9 0 0,4 0 0,0 0 0,-3 0-54,3 0 1,-3-1 0,-1 1-1,-1 0 1,2 0 0,2 0 4,1 0 0,3 0 0,1 1 0,-1-1 0,-2 0-5,-1 0 1,0 1 0,-2-1-1,0 0 1,-1 0 0,0 0-8,1 1 0,-1-1 0,-1 1 0,-1 0 0,1 0 0,1 0 0,1 0-121,-1 0 1,1 0 0,1 1 0,0-1 0,-1 1 0,-1-1 136,2 1 0,-2-1 0,-1 0 0,0 1 0,1-1 0,2 1 0,1 0 92,-1 0 1,2 0 0,1 0 0,1 1-1,3 0-92,-6-1 0,3 1 0,1 0-100,3 0 1,-1 1-1,2-1 83,-10 0 1,1 0-40,4 0 0,-1 0 0,2 0-38,4 0 0,1 1 73,-11-1 0,4 0-102,10 0 53,4 1 216,4 0-233,2 0 1265,3 0-1477,-7 0 1199,3 0-962,-2-1 2320,1-1-2258,4 0 2562,-2 1-2431,-2 0-33,4 0-92,-1 1 2,3 0-16,4 0-62,-2 0 148,-6 11 188,-2 14-248,5-9 1,0 2-592,1 6 1,0 3-1,1-1 576,-2 6 0,1 0-2,1-3 0,0 3 0,-1 3-6,1-4 1,1 2-1,-1 2 1,0-1-1,1-3-607,-1 6 1,0-3 0,0 3 612,1-5 1,0 4 0,-1 1-1,0-2 1,2-4 0,0-1 1,1-2 0,-1 0 23,1 0 0,0 2 0,0-1 0,1-1-26,-1 0 0,0-1 0,1 0 0,-1 5 0,0 2 0,0-1-82,1-1 1,0 0 0,1-2-310,0 3 1,1-1-26,-2 7 1,2-4-1224,3-13 1,1-4-1639,2-4 0,3-2 3111,2-9 1,-5-2 0,1-1-1</inkml:trace>
  <inkml:trace contextRef="#ctx0" brushRef="#br0" timeOffset="-162640.73">5291 11569 7523,'-2'-6'3276,"0"2"0,2 4-1360,15-2-1088,-5 2-626,12-2-76,-8 2 50,4 0-134,5 0 45,9 0-923,1-2 1,7 0 0,3 0 932,-8 1 0,1-1 1,2 1-1,0-1-604,-1 0 1,0 1 0,1-1-1,0 0 1,0 1 502,0 0 1,1 0 0,0-1 0,-1 1-1,-1 1-336,-4-1 1,-2 1 0,1 0 0,-1 0 0,0-1 313,3 1 0,0 0 1,0 0-1,0 0 0,1 0-141,0 0 0,-1 1 0,0-1 0,3 1 0,3 0-121,-7-1 1,4 2 0,1-1 0,1 0 0,2 1 0,-1-1-1,0 1 1,-1-1 0,-1 1-123,-1-1 0,-1 1 1,0-1-1,-1 0 1,0 1-1,0-1 0,1 1 1,1-1 44,-2 1 1,2 0 0,1-1 0,0 1 0,0 0 0,-1 0 0,-1 0 0,-1-1 0,-1 1 274,6-1 0,0 1 0,-2 0 1,-2-1-1,-3 0 0,-5 0 0,6 1 1,-4-1-1,0 0 0,0 0 1</inkml:trace>
  <inkml:trace contextRef="#ctx0" brushRef="#br0" timeOffset="-161881.73">5401 12773 5626,'38'-4'69,"1"1"0,-1 0 0,0 0 1,0 0-1,0-1 0,0 1 1,-1-1-10,-5 1 1,-2-1 0,1 1 0,4-1 77,-1 1 0,4 0 0,1-1 0,1 1 1,-1 0-1,-1 0-98,-5 0 0,-1 1 0,-1 0 0,1 0 1,0 0-1,2 0-28,-2 0 0,0 0 0,0 0 1,2 1-1,0-1 0,1 0 0,1 1 1,1 0-24,-3 0 1,1 1 0,1 0 0,1 0 0,1 0 0,0 0-1,0 0 1,1 1 0,-2-1 0,1 0 0,-2 1-162,2-1 0,-1 1 1,0-1-1,-1 1 0,1-1 1,-1 1-1,1 0 1,0 0-1,1-1 0,1 1-87,-3-1 0,1 1 0,1 0 1,0-1-1,1 1 0,0 0 0,0-1 1,-1 1-1,-1 0 0,0-1 0,-1 1 1,-1 0-66,6 0 1,-1 0-1,0 0 1,-2 0-1,0 0 1,-1 0-1,-1 0 1,-1 0 323,5 0 0,0 0 0,-1 0 0,-2-1 0,-2 1 0,-4-1 0,5 1 0,-4 0 0,0-1 0,2 1 0,0-1 0,0 1 0</inkml:trace>
  <inkml:trace contextRef="#ctx0" brushRef="#br0" timeOffset="-160930.73">5073 13935 12202,'1'6'548,"1"0"-60,16-6 0,16-4 0,5-2 1,-6 1-2128,3 2 1,4 0 1519,-14 0 0,6 1 0,4-1 1,2 0-1,0 1 0,0-1 0,-2 1 1,-4 0-64,3 0 1,-3 1 0,-1 0 0,1 0 0,3 0 196,-2 0 0,1 0 0,1 0 0,2 0 1,1 0-1,1 1 0,1-1-31,-6 1 1,3-1-1,0 1 1,1 0-1,1 0 1,1 0-1,0 0 1,0 0-1,-1 0 1,0 0-1,-1 0-149,-2-1 1,-1 1 0,0 0-1,0 0 1,0 0 0,-1 0-1,1 0 1,0 0 0,1 0-1,0 0 1,0 0 54,-1 0 0,1 0 0,1 0 0,0 0 0,0 0 1,1 0-1,-1 0 0,1 0 0,-1-1 0,-1 1 1,0 0-1,-1 0 0,0 0-255,5 0 1,0-1 0,-1 1 0,0 0 0,-1-1 0,-1 1 0,1-1 0,-1 1 0,0-1 320,-1 0 1,1-1-1,0 1 1,-1-1 0,0 1-1,-1-1 1,-1 0-1,-3 1 1,-1 0 0,10-1-1,-4 0 1,-1 1-1,2-1 1,-1 0 0,0 0-1,0-1 1,0 1 0,0 0-1</inkml:trace>
  <inkml:trace contextRef="#ctx0" brushRef="#br0" timeOffset="-159745.73">5182 15193 14862,'35'-6'-88,"1"0"0,-1-1 0,0 1 0,1 0 0,-1-1 0,0 1 0,0 0 0,-3 1 0,0 1 0,0-1 0,4-1-322,-2 0 0,2 0 1,1-1-1,2 0 1,0 0-1,0 0 0,0 1 1,-1 1-1,-2 0 0,0 1 1,0 0-1,-1 0 1,1 0-1,-1 1 0,-1 0 1,0-1-138,4 1 1,-1-1 0,0 1 0,-1-1 0,2 1 0,1 0 220,-3 0 1,1 0 0,1 0-1,0 0 1,1 0 0,0 0-1,0 0 1,-1 1 300,-1 0 1,2-1-1,1 1 1,-2 0 0,1 0-1,-3 0 1,-1 0-1,-4 1 1,8-1 0,-5 0-1,-1 0 1,2 0-1,0 1 1,0-1 0,0 0-1,1 0 1,-1 1-1</inkml:trace>
  <inkml:trace contextRef="#ctx0" brushRef="#br0" timeOffset="-210640.19">5332 11350 13818,'6'5'1050,"-2"-1"403,29-5 0,9-4-3092,-18 4 1,4-2 1510,-2 1 0,7 0 0,5-1 0,3 1 0,2-1 0,-2 0 0,-2 0 0,-5 1 153,-2 0 1,-3 0 0,-2 0 0,3 0 0,8-1-91,-11 2 1,3-1 0,3 1 0,4-1 0,1 1 0,3-1 0,1 0 0,1 0 0,1 1 0,0-1 0,0 0 0,0 1 0,-2-1 0,-1 1 0,-2-1 0,-3 1 0,-2 0 0,-3 0 41,10-1 1,-4 1-1,-4 0 1,-1 0 0,1 0-1,3 1 1,4-1-42,-9 0 0,3 0 1,2 0-1,2 0 0,2 0 1,2 0-1,-1 0 0,1 0 1,0 1-1,-1-1 0,-2 0 1,-1 0-1,-2 1 0,-3-1 1,-4 1-1,-3-1-8,15 1 1,-8 0 0,-3 0-1,4 1-124,-2-1 0,3 0 1,1 0-1,-1 0 1,-2 1-1,-5-1 105,1 0 1,-4 1-1,0-1 172,5 1 1,0-1-1,-9 1 1079,-12 0-1347,-37-1-1434,0 1 0,-3 0 194,2 1 0,-3 1 1427,-2 2 0,-3 1 0,5 0 0,-4 2 0,11-1 0,-1 0 0</inkml:trace>
  <inkml:trace contextRef="#ctx0" brushRef="#br0" timeOffset="-210130.19">5619 12499 11821,'5'7'3276,"-1"-2"-2125,15-2 0,7-2-1421,0 0 0,6-1 464,-4 0 0,4 1 1,4-2-1,1 1 1,0-1-716,0 0 1,1 0-1,1-1 1,1 0-1,0 0 1,-2 0 520,-2 0 0,-1 1 1,0-1-1,0 0 1,0 1-1,1-1-164,-2 0 0,0 0 0,1 0 1,-1 0-1,0-1 0,-1 2 1,-3-1 164,6 0 0,-4 0 1,1 1-1,5-1-159,-8 1 1,4 0 0,2 0 0,2 1-1,0-1 1,2 0 0,-1 1 0,-1-1 0,-2 0 154,1 1 0,-1-1 0,0 1 0,-1 0 1,1-1-1,-1 1 0,2 0 0,0-1-84,0 1 1,1 0 0,0-1 0,2 1 0,-1 0-1,-1-1 1,0 1 0,-2 0 0,-1 0 86,4 0 0,-1 0 0,-1 0 0,-1 0 0,-2 0 0,-2 1 184,2-1 1,-2 0-1,-2 0 1,1 1-276,1-1 1,-1 1 0,0 0-1,0-1-114,6 1 1,-1 0 0,-2 0 576,5 0 0,-7 0-380,-11 0 1558,-20 0-2700,-9 0-489,-12 4 1,-3 0-1639,-8 1 3064,-2 3 0,1-1 1,16-3-1,-5 2 0</inkml:trace>
  <inkml:trace contextRef="#ctx0" brushRef="#br0" timeOffset="-209580.19">5373 13757 7870,'-3'-4'3276,"1"0"-573,2 4-1183,44 1-1218,-18 0-868,0-1 0,5 1 0,-3 0 605,-4-1 0,-1 1 47,7 0 0,3-1 0,4 1-103,-7-2 0,2 1 0,3-1 1,0 0-1,-1 0 0,-1 0-575,4 0 0,-3 1 0,2-1 1,3 0 588,-8 0 0,2 0 0,2 0 0,1-1 1,0 1-1,1 0 0,0 0 0,-1 0 38,1 1 0,0-1 0,-1 1 0,1 0 0,0 0 0,1 0 0,-1 0 0,1 1-133,-4-1 0,1 1 1,0 0-1,1 1 0,-1-1 1,0 1-1,1-1 1,-1 1-1,0-1 118,3 0 0,1 1 0,-1-1 0,1 0 0,-1 0 0,0 0 0,0 1 0,0 0-103,-1 1 1,1 0 0,0 1 0,0 0 0,0-1 0,-2 1 0,-2 0 0,-1-2 24,4 1 1,-2 0 0,-2-1 0,0 1 0,2-1-46,-1 1 0,1-1 1,1 1-1,0 0 1,-2-1-1,-3 0-77,1 0 1,-1 0-1,-3-1 1,-1 0 130,9 1 0,-7 0 543,-10 2-2880,-27 2 857,0 1-717,-24 3 2246,9-3 0,0 1 0,2-1 0,-10 4 0</inkml:trace>
  <inkml:trace contextRef="#ctx0" brushRef="#br0" timeOffset="-207110.19">5196 15070 4015,'6'5'1518,"-2"0"1651,-4-5-2936,0 0 112,30 0 69,-14 0-50,8 0 0,3-1-128,-2-1 1,1-1-149,0 0 1,2 0 0,-1 0-274,10-2 1,0 0 182,-2 0 0,3 0 1,2-1-25,-8 1 1,2 0 0,1-1 0,1 1 0,0 0 15,-3 0 0,1 0 0,1 1 0,-1-1 1,1 0-1,-1 1-171,0-1 0,0 0 0,0 0 1,1 0-1,-1 0 0,-1 1 178,0-1 1,-1 1 0,1 0 0,-1 0-1,0 1 1,0-1-56,7 1 1,-1 0 0,1 0 0,-1 1 0,-2-1-180,4 1 0,-2-1 0,-1 1 1,2 0 183,-5 0 1,2 0 0,0 0 0,-2 1 0,-5 0-255,13 0 0,-6 2 307,-13-2 0,-1 2-302,-1-1 0,-1 0 409,17 2 855,-10 1 1,0 1-679,-5-1 0,0 1-281,1 0 0,-2 0 5,8 2 1636,-13-4-1711,-3 1 61,-2-2-64,-5 0 931,-3-1-824,-1 1 3239,0-1-2765,-1 0-403,0 2-432,-1-1 564,1 1-158,1-2-21,0 0-106,1 1-123,0-1 96,1 1-26,0-1 19,0 0-80,7-3 248,3-1-89,1-1 0,-1-1 6,-6 2 30,0 0-131,13-7 92,-4 1 0,7-2-5,-7 3 5,-6 3 12,5-1 444,7-7-416,-8 5 33,5-3 2,-12 7 35,-2 1-9,7-10-53,-7 8-9,5-7-28,-6 5 90,12-20-92,-6 10 0,0-1-6,1-2 0,0 0-309,1-1 1,-1 1 308,3-9-34,1-3 48,-5 11 1,2-6 0,1-2 0,-2 3-15,1 1 0,-2 0 0,1-1-379,2-1 0,0-4 0,0 1 0,0 1 402,0-2 1,0 1-1,0-1-8,-2 5 1,1-1-1,0 0 1,0-2-5,0 0 1,1-1 0,0-1 0,-1 0 0,1 2-665,1-4 1,-1 1 0,0 1 0,0-1 655,0 1 0,1-1 0,-2 1 0,-1 3 27,4-7 1,-2 2-73,0 0 1,1-2 108,-3 6 0,1-3 1,2-2 27,-2 2 0,1-3 0,1-2 0,0 2 1,-2 2-312,0 3 1,-2 4 0,0-1 0,2-3 257,-2 1 0,2-2 0,0-1 0,1 0 0,-2 1 0,-1 4 2,1-3 0,-2 2 0,1-2 2,-1-2 1,1-4-1,0-1 1,0 0-1,-1 4-242,-1 4 0,-2 3 1,1 0-1,-1-1 213,1-2 0,0-2 1,0-1-1,-1 3 1,-1 3 38,1-6 0,-2 3 500,0 2 1,0-1 0,-1-2-419,1-5 0,-1-1 1,0-2-86,-1 5 1,-1-2 0,1 1 0,-1 1-362,1-5 1,-1 2 0,0 0 308,-1 3 0,-1 1 0,1 3 17,-1 4 1,0 0 14,1 0 1,-1-5-1,1 0 1,-1 2-20,0-1 0,0 3 0,1-2-16,-1-1 0,0-1 0,1 1 0,-1 2 2,0-5 0,0 2 56,0 2 0,-1 0 143,-2 1 0,-1-2 1,0 0-185,1 4 1,0 0 0,0 0-16,-2-2 0,0-1 0,0 3 1,0 1 1,1 3-2,-1-12 2135,-1 0-2102,2 11 1,-2-2 96,-3-1 1,-3-2 0,1 2-702,1 0 1,-1 0 607,-7-9 1,-1 4 24,3 14 438,-4-2 0,-3 0-498,6 4 1,0 1-7,-13-10 0,0 1-19,12 9 1,0 2 1,1-1 0,-1 2 328,-1-1 0,-3 0-277,-7-1 0,-4-1 0,2 2-5,0-2 0,0 1-765,0 1 1,-4 0 0,6 2 760,9 4 0,2 1-21,-1 0 0,-1 0 304,-4-1 0,-2 0 0,-1-1-321,-4 1 0,0 0 1,-1 0 16,1 0 0,1 0 0,-2 0-1,-7 0 0,-1 0 0,4 1-4,7 2 1,-2 0 5,3 1 0,-7-1 0,-3-1 0,-1 1 0,2 0 0,6 1-393,0 0 0,4 0 0,-3-1 378,-5 1 1,-5-1-1,-1 0 1,2 0-1,8 1-7,2 0 0,0 0-7,-2 0 0,-6 1 0,-2-1 0,2 1-285,2 0 1,-1 0-1,1 0 1,-1 0 303,3 0 1,0 0-1,-1 1 1,1-1 0,2 0 55,-3 1 0,2-1 1,1 1-1,3 0-51,-7 0 0,2 0-187,-1 0 0,-5 0 166,10 0 0,-6 0 1,-2 0-1,-1 0 0,2 0 1,4 0-39,-5 0 0,4 0 0,-4 0 57,6-1 1,-5 1-1,-2 0 1,1 0-1,3 0 1,6 0 193,-7 0 1,5 0-194,-1 0 1,-3 0 100,6 0 1,-2 0 0,-1 0 0,0 0-78,1 1 0,0 0 0,0-1 0,0 1-26,-5 0 1,-1 0 0,0 0 0,3 0 270,-1 1 0,2-1 1,1 2-268,-5 0 0,0 1-65,9 0 0,0 2 0,1-1 567,-1 0 0,1 1-502,-10 2 0,3 1 9,1 6 1016,2 6-976,13-1 1,0 5 0,1 0-9,1-1 0,2 1-419,1 2 0,0 3 1,2-2 384,2-1 0,1-1-646,0 1 0,0 6 669,2-4 0,-1 7 0,1 5 1,-1 2-1,0 0 0,1-3 1,0-5-195,0 1 1,1-5-1,0 1 1,0 4 170,0-4 1,-1 5-1,0 2 1,0 1 0,1 1-1,-1-3 1,1-3-1,1-4-178,0 9 1,2-6-1,-1 0 160,0 1 0,0-1 0,1 6 14,0-9 1,0 3-1,0 3 1,1 1-1,-1 0 1,1 0-1,-1-1 5,1-3 0,0-1 0,-1 1 1,1-1-1,0 0 0,0 1 1,-1 1 0,1-2 1,0 1 0,-1 0-1,1 0 1,0 1 0,-1-1-1,1 0 1,0-1-7,-1 3 0,0-1 0,1 0 0,-1 0 0,0-1 0,0 0 0,0-1 0,0 1 0,-1-1 0,0 0 0,1-1 0,-1 1 0,0 1-37,0 0 1,0 0-1,0 2 1,0-1-1,0 0 1,0 0-1,1-2 37,-1 1 0,0 0 0,0-1 0,0 0 0,0-1 0,0-1-9,1 3 0,-1 1 0,0-2 0,1-1 0,-1-4-29,0 12 1,0-3 390,1 0 1,-1 0-355,1-3 0,-1 2-23,0-8 1,1 3 0,-1 0 0,1-3-2,-1 9 0,0 0 21,0-5 1,0 3-1,0 0 1,0-4-45,0-2 1,1 0 16,-1 1 0,1 3 0,0-1 208,0 0 0,1-1 0,0 2-217,1 5 1,2 2 0,-1-2 39,-1-7 0,0 0 0,2-1 12,1 9 1,2-4-13,1-5-54,5-3 0,2 2 69,-1-6 1,1 0-16,3 6 0,0-2 257,-2-7 1,0-2-255,5 5 336,-2-4 0,4 2 0,1-1-349,0-2 1,0 0 0,1 0 9,2 3 0,0 1 0,1-2-3,-4-4 0,0-1 0,-2-3-20,-3-2 1,0 0-112,8 4 0,3 1 61,-2-1 0,3 1 0,1 1 1,-3-2 40,-1-1 1,-3-1 0,2 1 1,3 1 0,2 1 0,0 0 0,-5-4-43,-1-1 0,-2-3 13,-2 1 0,3-1 47,2-1 1,5-2-1,2 1 1,0-1-299,-3-2 0,1 0 1,0 0-1,1-1 0,-1 1 311,2 0 1,-1 1 0,1-1-1,1 0 1,0-1 23,-1 0 0,1-1 1,1 0-1,0-1 0,1 0 1,1-1-55,-2 0 1,1 0-1,1-1 1,1 0 0,0 0-1,0 0 1,0-1-94,-2 1 1,1-1-1,0 0 1,0 0-1,0 0 1,0 0-1,0 0 1,0 0-91,0 0 0,-1 0 0,1 0 0,0 0 0,-1-1 0,0 1 0,-1 0 0,-1 0-20,5-2 0,0 1 0,-1-1 1,-1 1-1,-3-1 0,-2 1-823,6-1 0,-5 0 0,2 0 1056,-4 0 0,3 0 0,-2 0 0,-3 0 0,2 1 0,-2-1 0,5-1 0,0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5:08:54.8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10131 2229 15459,'6'5'-258,"-1"0"476,15-7 1,6-4-1858,-7 4 1,1-1 993,6-1 1,3-1 0,1 0 697,-3 2 0,1 0 1,4-1-154,-4 1 0,2-1 0,3 0 0,2 1 0,2-1 0,2 0 0,1 0 95,-8 2 1,2 0 0,2-1 0,1 1 0,2 0 0,1 0 0,0 0-1,0 0 1,1-1 0,-1 1 0,0 0 0,-2 0 0,0 0 0,-3 0-49,6-1 0,-2 1 1,0-1-1,-2 0 0,0 1 1,0-1-1,1 0 1,0 1-1,1 0 0,2-1 31,-6 1 1,2 1-1,2-1 1,1 0 0,1 0-1,0 0 1,-1 1 0,1-1-1,-2 1 1,-1-1 0,-2 1-1,-2 0 1,-3 0 0,-2 0-206,9 0 1,-6 1 0,-2 0 0,0 0-1,3 0 227,1-1 0,1 1 0,3 0 0,-1 0 0,0 0 0,-4 0 0,-3 0 0,7 0 0,-4 0 0,1 0 0,5 0 0,-1 0 0,1 0 0,0 0 0</inkml:trace>
  <inkml:trace contextRef="#ctx0" brushRef="#br0" timeOffset="166">11020 2270 8797,'-30'3'1196,"47"-3"-1009,8 5-151,-3-4 1,7-1-1,6-1 1,5-1-1,2 1 1,1-1-1,-2 1-209,-7 0 1,1 1 0,1-1-1,1 0 1,0 0 0,1 1-1,1-1 1,1 0 0,-1 1-1,1-1 1,0 1-63,-4-1 1,0 1 0,1-1 0,1 1 0,0-1 0,0 1 0,1 0 0,-1-1 0,1 1 0,-1 0 0,0 0 0,0-1 0,-1 1 0,0 0-40,3 0 1,0-1 0,-1 1 0,1 0 0,-1 0 0,0-1 0,0 1 0,-1 0 0,1 0 0,-2 0 0,1 0 0,-2 1 162,4-1 1,1 1 0,-1 0-1,1 0 1,-1 0 0,-2 0 0,-1 0-1,-2 0 1,-3 0 0,-4 0-1,15 0 1,-6 1 0,-1 0 0,-7-1-1,0 1 1,1-1 0,-1 1 0</inkml:trace>
  <inkml:trace contextRef="#ctx0" brushRef="#br0" timeOffset="1301">19634 4198 6974,'7'6'1397,"21"-6"0,7-4-869,-12 2 0,1-1-699,7-1 1,6-1-1,4 1 674,-9 2 0,4 0 0,1 1 1,2 0-1,2 1 0,0-1-732,-6 1 0,2-1 0,0 1 1,2 0-1,0 1 0,1-1 1,-1 0-1,1 0 0,-2 0 247,1 0 1,-2 1 0,1-1-1,0 0 1,0 0 0,0 0 0,0 0-1,1 0 1,0 1-115,-1-1 0,0 1 0,2 0 0,-1 0 1,1 0-1,-1 0 0,0 0 0,-2 0 1,-1 0-1,-2 0 96,7 0 0,-3 0 0,-1 0 0,-1 1 0,0-1 0,0 1-221,1-1 0,-1 0 0,0 1 1,1-1-1,2 1 0,2 0 145,-9-1 1,1 1 0,2-1-1,1 1 1,0 0 0,1 0 0,1-1-1,-1 1 1,0 0 0,-1 0 0,-1-1-253,1 1 0,0 0 0,0 0 1,-1 0-1,0 0 0,0-1 1,0 1-1,0 0 0,1 0 1,-1 0-1,1-1 0,0 1 0,1 0 1,0 0-1,-1 0 0,0 0 1,0-1-1,-1 1 0,-2 0 1,0 0 31,9 0 0,-1 0 0,0 0 0,-3 0 0,-4 0 1,-4-1 295,11 0 0,-9 0 0,2 0 0,-10-1 0</inkml:trace>
  <inkml:trace contextRef="#ctx0" brushRef="#br0" timeOffset="2100">15915 4102 11359,'2'4'-126,"-1"-1"126,20-5 0,8-3 200,-10 3 0,2 0-4,5-1 0,3-1 0,7 1-538,-6 2 0,6 0 1,3 0-1,3 1 1,0 0-1,-1 0 1,-2 0-1,-6 0 342,6-1 0,-6 1 0,0 0 0,5 0-151,-7 0 1,3 0 0,3 0 0,2 0 0,0 1 0,-1-1 0,-2 0 0,-3 1 0,-5-1-493,14 2 0,-7 0 0,-2 0-996,4-1 1,-3 1 1530,7 0 1,-6-1-1,-13-1 1,-9 0-1</inkml:trace>
  <inkml:trace contextRef="#ctx0" brushRef="#br0" timeOffset="2250">16065 4212 12220,'37'3'94,"0"1"1,1-1-1,-1 0 1,0 1-1,-3-1 1,1-1-1,1 1 1,1 0 0,0 0-1,2 0 1,0-1-243,-7 0 1,2 0 0,0-1-1,1 1 1,0 0 0,1-1-1,0 1 1,0-1 0,0 1-1,-1-1 11,3 1 0,1-1 1,0 1-1,0-1 1,0 1-1,0-1 1,0 1-1,-1-1 1,0 1-1,-2-1 1,5 1-1,0-1 1,-1 1-1,0 0 1,-1-1-1,-2 1 1,-1-1-1,-1 0 0,1 0 1,0 0-1,1 0 1,-1 0-1,0 0 1</inkml:trace>
  <inkml:trace contextRef="#ctx0" brushRef="#br0" timeOffset="3006">22054 2147 9442,'-25'27'16,"0"-1"1,1 1 0,-1 0 0,3-3 0,0 1 0,0-2 0,3-2 41,-4 5 0,1-3-313,6-5 1,-2 1 9,0-1 0,-1 2 1,0-1 244,-2 2 0,1-2 0,4-3 0,2-2 0,-8 6 0</inkml:trace>
  <inkml:trace contextRef="#ctx0" brushRef="#br0" timeOffset="3204">21835 2201 15467,'-2'7'498,"0"-1"-304,2-6 441,15 46-677,-4-18-1597,0 4 1,2 2 1111,-4-15 1,1-2 499,0 0 1,1 1 386,0-2 0,2 2-1284,5 2 0,4 3 0,-1-3 924,4 1 0,-1-1 0,4 6 0,-2-3 0,0-7 0</inkml:trace>
  <inkml:trace contextRef="#ctx0" brushRef="#br0" timeOffset="3703">21698 2885 11160,'23'4'599,"-1"0"0,11 2-2238,-1-5 1,5 0 651,-6-1 1,3 0-1,-3 0 44,0 0 0,-1 0 524,1 0 0,2 0 0,-5 0 682,9 0 1,-17 0 0,-8 0-1</inkml:trace>
  <inkml:trace contextRef="#ctx0" brushRef="#br0" timeOffset="3868">21643 3022 13095,'0'-5'810,"0"1"-917,0 4 54,37 2-2385,1-1 1775,-8 0 0,7-1 1,-2 1-356,2-1 0,1 0 1018,-8 0 0,2-1 0,0 1 0,-6-1 0,-2 1 0,-2 0 0,5-1 0,0 0 0</inkml:trace>
  <inkml:trace contextRef="#ctx0" brushRef="#br0" timeOffset="11921">11526 4116 6501,'3'5'1579,"-1"-1"482,-2-4-1342,2-1-584,-1 1 3141,1-1-938,-6 2-2304,1-1-28,-5 1 36,-7-4-40,4 2 35,-10-3-26,-2 2-3,4 0 48,-18-1 6,13 1 0,-1 1-46,5 0 1,0 0-241,-6 0 1,2 0 285,-3 0-3244,1 1 3244,1-1-28,1 0-29,0 1 12,3 0 0,-1 0-188,-7 0 171,7-1 0,0 2-580,-2-1 580,0 0-3,-1 0-30,-1 0 24,0 1 3,-1 0 1,-1 1 5,-8 0 1,6-1 1,1 1 1,-3-2 1013,9 1 1,0-1-984,-12 0-30,14 0 0,-2 0 16,-4 0 1,0 0-442,-9 0 425,8 0 0,1 0-3,-5 0 0,-2 0 0,-2-1 6,-2 1 571,19 0 1,-2 0-574,-17 0 0,-1 0-21,14 0 0,0 0 33,-13 0 1,-1 0 5,10 0 1,1 0-6,7-1 0,0 1-15,-7 0 1,0-1 3,-8 1 20,3 0 1,0 0-23,12-1 0,0 1 10,-11 0 0,0 0-14,1 0-2839,-1 0 2836,0 0 1,0 0 452,0 0-459,1 0 1,0 0-290,10 0 1,1 0 291,-10 0 0,-2 0 6,5 0 0,2 0 0,-6 0 1,5 0 1,2 0-2,-1 0-671,-2 0 0,-2 0 733,-5 0-36,7 0 1,1 0 1882,1 0-1900,0 0-1,1 0 26,1 0-43,-8 0-15,10-1 1,0 0 20,-15-1-24,15 1 1,1 0-19,-16-1-716,6 0 759,11 2 1,-1-1 22,-9 1 0,0-1 12,-9 1-30,7 0 0,2 0-153,-4-1 159,0 1 21,10-1 1,-1 1 0,-12-1-30,14 0 1,-2 1 2,-8-1 0,0 0-3,11 1 1,0-1-194,-13 1 1,0-1 196,-5 1-2,19-1 0,0 1 28,-1 0 0,1-1-29,-1 1 1,-1 0 1143,2-1 0,-3 1-1107,-3 0 0,-4-1 1,3 1-22,0 0 0,-1 0 43,1 0 0,-2 0 0,1 0 172,-6 0 1,3 0-632,6 0 0,0 0 423,-5 0 1,-3 0 16,-5 0 0,-1 0-24,7 0 0,0 0-18,-7 0 0,2 0 15,9 0 1,4 0-16,-11 0 0,1 0 22,11 0 1,-2 0-22,-9 0 1,0-1-2,6 1 0,0 0 1130,-4-1 0,1 1-1136,-3 0-2709,1 0 2712,-1 0 3,1 0 146,14-1 1,-1 2-178,-7 0 1,0 0 4,6 0 1,1-1 421,-5 2 0,1 0-441,-13 0-17,9 1-1062,-7-1 976,14 0 726,-17 1-1317,16-2-395,-11 1-2143,19-1 0,6-1 2947,3-1 1,4 0 0,2 0-1</inkml:trace>
  <inkml:trace contextRef="#ctx0" brushRef="#br0" timeOffset="13860">7137 4184 12039,'-6'-3'-608,"-24"-4"1,-7-2 925,9 1 0,-1-2-1138,-3-2 1,-5-3 0,-1 0 0,4 0 648,4 1 1,4 1 0,-2-2 13,3 1 1,-1-2 0,1-1 0,2 2 452,-7-6 1,3 1-285,-1-2 1,0-2 184,0 0 1,1-1-358,2 0 0,0-4 139,5 3 1,0-3 0,2-3-83,6-1 0,2-4 0,1 0 0,1 1 89,-1 6 1,1 0 0,1 0 0,2-1 1,2-6 1,1-1 0,3-1 0,3 2 28,4 4 1,3 0-1,1 2 1,1 1-48,1-3 0,1 1 0,2 0 21,-1 1 1,3-2 0,0 1-1,1 3 9,1 0 0,1 3 0,4-1 125,-2 6 0,2-2 0,3 0 0,1-1 0,0 2 1,-3 2-175,5-1 0,-2 2 0,0 0 0,4-1 85,-4 1 1,1-1 0,2 0 0,1 0 0,0 1 0,0 3-17,-3 3 0,0 3 0,1 0 0,0 2 0,0 0 0,0 0 46,2 0 0,0 1 1,0 1-1,1 0 0,1 1 1,3 1-82,-5 2 0,3 1 1,2 1-1,0 0 0,1 1 1,0 0-1,-1 1 1,-1 0-1,-3 0-27,1 0 0,-2 1 0,-1 0 1,0 1-1,0 0 0,-1 1 1,2 2 35,-1 0 0,2 1 1,0 1-1,0 0 1,-1 1-1,-1 1 1,-2 0-1,-3 0-21,8 7 1,-4 0-1,-2 1 1,1 4-2,-5-3 0,1 3 0,0 2 0,-1 0 0,0 0 0,-2-1-4,-1-1 1,-2 0-1,0-1 1,-1 2-1,0 3-37,0 0 0,1 3 0,0 1 1,-1 2-1,-1 0 0,-2 1 1,-2-1 56,-4 0 0,-2 1 1,-3 1-1,0-1 1,-1 1-1,0-1 0,0-1 19,1 0 1,0 0-1,0-1 1,-1 0 0,-1 0-1,-1 1-53,-2 2 1,-2 2 0,0 0 0,-2-1-1,-1-2 1,-2-4 83,-5 4 0,-2-3 1,-1-2-12,-2 1 0,-1-1 0,-2-1 5,-1 0 1,-1 0 0,-2-2 67,-1 0 1,-1-1-1,-2 0-38,0-1 1,0-1 0,-6 0 141,8-8 0,-3 1 1,-3 0-1,-1 0 1,0-1-1,2 0 1,1-1-72,-1-1 0,2 0 1,0-1-1,-1-1 0,-2 2-59,0-1 1,-3 1-1,-1 1 1,0-1-1,-1 0 1,0-2-1,0-1 16,3-2 0,-1-2 1,0 0-1,0-1 1,0-1-1,1 0 1,1 0-51,-6 1 1,1 0 0,1-1 0,-2-1 0,-1 1-18,5-1 1,-3 0 0,0 0-1,-1 0 1,1 0 0,1-1-1,2-1 36,-3 0 0,2-1 0,1-1 0,-1-1 1,-4 0-46,8-2 0,-4 0 1,-1-1-1,-1-1 0,0 0 1,-1 0-1,2 0 0,2-1 1,1 1 0,-2-1 1,3 1 0,1-1 0,0 0 0,-1 0 0,-2-2-16,-1 1 0,-1-1 0,-2 0 0,0-1 0,0-1 0,1 0 0,2-1 0,3-1-21,1-3 1,2-1-1,1-1 1,2 0-1,1-1 1,1 1-28,-5-4 0,2 0 1,1-1-1,0-2 36,1 1 0,0-3 1,0 0-1,3 0 0,2 0-17,-1-7 0,5 1 1,3-5-53,7 8 1,1-4 0,2-2-1,0 0 1,2 1 0,1 3 54,0-2 1,1 3 0,1 0 0,2-2 0,0 1 0,1-2 0,1-1 1,1 0-1,1 3 0,2 3-24,8-6 1,3 5 0,4 0-5,-1 4 1,5 0 0,1-1 0,1 1 0,-1 2 34,-5 4 1,1 1 0,-1 0 0,2 1 0,2-1 38,0-1 0,2 0 1,1 0-1,2 0 1,1 0-1,3 3-15,-7 4 1,3 1 0,1 0 0,2 1-1,1 0 1,-1 1 0,1 0 0,-2 1 0,-1 0-1,-1 1-29,1-1 1,-1 1 0,-2 0-1,0 1 1,1 0 0,1 0 0,2 0 14,-1 0 0,2 0 0,2 0 0,1-1 0,1 1 1,0 0-1,-2 1 0,0 0 0,-3 2 0,-2 1-17,3 2 0,-3 1 1,-1 1-1,-1 1 0,-1 1 1,2 0 10,5 0 0,0 2 0,0 0 0,-1 1 0,0 1-9,-2 0 1,0 2 0,-1 1-1,0 0 1,-1 1-3,-2 1 0,-1 0 1,0 1-1,0 1 1,-2 1 89,5 3 0,-1 0 0,-1 2 0,-2 6-273,-8-4 0,0 4 0,-1 3 0,-1 1 0,-1 0 0,-1-1 0,-2-2-59,3 6 0,-2-2 0,-3 0 1,1 4 28,-3-3 0,1 4 0,0 1 0,-2 0 0,-3-2 0,-4-4-285,-6 8 1,-5-3-1,-4 0-297,-1-1 1,-3 1 0,-1 0 0,-2-3 726,1-4 0,-2-1 0,0-1 0,1-1 0,-3 6 0,2-2 0,-1-3 0,-1-6 0,0 0 1</inkml:trace>
  <inkml:trace contextRef="#ctx0" brushRef="#br0" timeOffset="14722">4033 4020 6335,'3'6'171,"0"-2"2108,-3-4-1537,71-2-515,-48 0 0,2-1-248,1 1 1,5-1 0,0 1 0,-3-1 129,0-1 0,-2 0 0,4-1 125,0 1 0,5-1 1,2 1-1,1-1 1,-1 0-1,-3 1-316,4 0 1,-4 0 0,1 0 0,3 0 99,-6 1 0,2-1 1,2 0-1,1 1 1,-1 0-1,-2 0 0,-3 0-36,5 1 0,-3 0 0,-1 1 0,0 0 7,1 0 1,-1 0-1,0 1 1,-1-1-234,-1 1 0,0 0 0,-1 1 0,0-1 218,7 1 0,-1 0 0,0 1 263,-5-1 0,0 1 0,-1 1-403,5 1 1,0 1 0,-12 4 313,-17 9-481,-6 4 244,-19-13 1,-13-4-1,0 0 413,5 0 1,0 0-1,-5 0-261,3-1 1,-4 0-1,-3 0 1,-1 0-1,1 0 1,4-1-32,-3 1 1,3 0 0,-1-1 0,-2 1-16,1 0 0,-2-1 1,-1 1-1,-1-1 1,1 1-1,3-1 38,1 0 1,1 0-1,1 0 1,1 0-1,1 0-22,-9 1 1,2 0-1,0 0 70,3-1 1,-2 1 0,2 0 0,3-1 103,-5 1 0,3 1-56,-2-1 0,6 0-386,11 2 832,10 0-491,23-3 1,11-1 42,5 0 1,6 0-1,-1 0-107,-2 0 0,0-1 0,3 0-41,-7-1 1,1 1 0,2 0 0,2 0 0,3-1-5,-5 0 1,2 0 0,3-1 0,1 0 0,1 0 0,0 0-1,-1 0 1,-2 1 0,-1-1-14,4 0 1,-3 1 0,0-1-1,-1 1 1,2 0 0,3-1-19,-7 0 0,2 1 1,2-1-1,1 0 1,0 0-1,1 1 0,-2-1 1,-1 0-1,-1 1 1,-3-1-394,6 1 1,-3-1-1,-2 1 1,0 0 0,-1 0-1,0 0 106,6 0 0,-1 1 0,-1-1 0,1 1 1,-1-1-336,0 1 1,-1 0-1,1-1 1,-1 1 0,-1 0-165,1 0 1,0 0 0,-1 1 0,-1-1 489,-1 0 0,-1 0 0,-2 0 0,-3 0 0,4 0 0,-5 0 0,-4 0 0,-1-1 0</inkml:trace>
  <inkml:trace contextRef="#ctx0" brushRef="#br0" timeOffset="28592">17009 5525 8189,'6'3'1638,"15"-4"0,9-4-994,-3 3 1,7-1 0,2 0 0,1 0 0,-3-1-1465,3 1 1,-2-1 0,1 1 0,4-1 589,-8 2 0,3 0 1,1-1-1,1 1 0,0 0 1,-2 0-1,-2 0 71,1 1 1,-1 0 0,-2 0-1,1 1 1,0-1 218,4 1 0,0-1 0,1 1 0,0 0 0,0 0-81,-4-1 1,0 1 0,0 0 0,1 0 0,-1-1 0,1 1 68,1 0 1,0 0 0,0 0-1,1 0 1,1 0 0,2 0-123,-5 1 0,2-1 0,1 0 0,1 1 0,1-1 1,1 1-1,-1-1 0,1 1 0,-1 0 74,-4 0 0,0-1 0,0 1 1,0 0-1,1 0 0,-1 0 1,1 1-1,0-1 0,0 0 1,0 0-1,-1 0 0,1 0 0,0 1 0,0-1 0,0 0 0,1 0 0,-1 0 0,0 1 0,0-1 0,0 0 0,0 1 0,-1-1-6,4 1 0,0 0 0,0 0 0,0 0 0,0 0 0,-1 0 1,0 1-1,-1-1 0,0 0 0,-2 0-26,5 1 1,-1 0 0,-2 0 0,0-1 0,0 1 0,0 0 0,0 0 24,1 0 1,-1 1-1,0-1 1,1 0 0,-1 1-1,0-1 1,1 1 18,-2 0 1,0-1-1,0 1 1,0 0-1,0 0 1,2 0-1,1 1-35,-6-2 0,0 2 0,2-1 0,-1 0 0,2 1 0,-1-1 0,2 1 1,-1 0-1,1 1 0,0-1-84,-2 0 0,1 0 1,0 1-1,0 0 0,1 0 1,0 0-1,0 0 1,0 0-1,1 0 0,-1 0 1,-1 0-1,1 0 2,-1 0 1,-1-1-1,1 1 1,0 0-1,0 0 1,0-1-1,-1 1 1,1 0-1,-1 0 1,0-1-1,0 1 1,-1 0-3,5 0 1,0 1-1,-1 0 1,1 0-1,0 0 1,-2-1-1,0 1 1,-1-1 0,-2 0-1,-1 0-95,6 1 1,-1 0 0,-2-1 0,-2 0 0,-1 0 0,-3-1-348,10 2 0,-4 0 1,1-1 548,-5-2 0,2 1 0,-2-1 0,-4 0 0,2 1 0,-3-1 0,6 0 0,0-1 0</inkml:trace>
  <inkml:trace contextRef="#ctx0" brushRef="#br0" timeOffset="33211">19497 4307 11796,'-4'-5'1394,"2"0"-635,-11-13 0,-7-9 0,2 2-2261,7 7 1,-1-1 1554,-8-12 0,-3-4 0,3 3 31,8 6 0,2 2-58,-1-4 1,1 0 63,0-1 0,0-3-39,2 3 0,0-5 0,0 0 0,1 1-44,1 3 1,0 1 0,1 0 0,-1-1-503,-1-5 0,1-1 0,-1-1 0,1 3 495,1-2 0,1 1 0,0 3 8,1-4 1,0 3-812,1-2 0,-1 1 860,2 3 1,0-3 14,0-1 0,2-2 0,0 1-34,1 8 0,1 2 1,0-2 5,0-4 1,-1-1 0,2 4 21,2 1 0,1 5 693,7-10-574,-4 12 1496,8-3-1319,12 9-242,-2 4 735,-7 5 0,1 3-821,15 0-34,-15 3 0,2-1 0,3 1 0,5 0-9,-4 0 0,4 1 0,3 0 0,2-1 0,-2 1-206,2 1 1,1-1 0,0 0 0,2 1 0,0 0 214,-7-1 0,1 0 0,0 0 0,1 0 0,0 1 0,0-1 0,0 0-296,3 1 0,-1 0 0,1 0 0,-1 0 0,1 0 0,1 1 286,-5-1 1,0 0-1,1 0 1,0 0 0,0 0-1,-1 1 1,0-1 0,-1 0-249,4 0 1,-2 1-1,0-1 1,0 0 0,2 1-1,5 0 171,-10-1 0,2 0 0,3 1 0,1-1 0,1 1 0,1 0 0,1 0 0,0 0 0,0 0 0,-1-1 0,-1 1 0,-1 0 0,-2-1-52,3 0 1,-2 1 0,-1-1 0,0 0-1,-1 1 1,0-1 0,0 0 0,0 0 0,2 0-1,0 1 95,-2-1 0,1 0 1,1 1-1,0-1 1,1 1-1,-1-1 1,1 1-1,-1-1 0,-1 0 1,0 1-1,-1-1 1,-1 0-36,7 0 0,-2 0 0,0 0 1,-1 0-1,-1 0 0,0 0 0,0 0 1,0 0-4,-2 0 0,1-1 1,-1 1-1,0 0 1,0 0-1,-1-1 1,-1 1-1,-1-1 145,1 1 1,-1 0 0,-1-1 0,0 1 0,2-1 0,2 1-287,-1 0 1,4 0-1,2 1 1,1-1-1,-1 1 1,1-1-1,-3 0 1,-3 1-1,-4-1 207,7 0 1,-6 1 0,-1-1 0,2 1 26,2-1 1,4 1 0,0 0 0,-5-1 0,-9 1 595,3 0 1146,-24-2-936,-5-1 1300,-1 6-1913,-2 2 146,-2 11-207,-4 9-63,3-10 0,-1 4-356,-3 5 1,-2 5 0,-1 3 0,0-2 264,0 0 1,1-1-1,-1 1 1,-1 1 9,2-1 0,-2 0 1,1 1-1,0 0 1,0-2-19,-1 3 0,0 0 0,1-2 0,1-2-394,0 1 0,1-1 1,1-1 346,-1 0 1,2 0 0,-1 0 11,1-2 1,1 0 0,-1 2-61,1 2 0,-1 4 0,0 0 0,1-2 60,1-4 0,0 0 0,0-1 0,1 0 55,-1 2 1,0-1-1,0 0 1,0-2 21,-2 11 1,0-7-24,-1-10-117,-2-6 285,-2-5 31,-3-3-34,-2-4 0,-1-2-90,1-1 1,0 1-10,-12-1 0,-1-1-26,1 0 1,-1-2 5,7 0 1,0 1 0,-2-1-89,-3-1 0,-1-1 0,-2 1 0,7 0 0,0-1 0,-2 1 0,-4-1-193,2 0 0,-3-1 1,-2 0-1,-3 0 1,-1 0-1,-1 0 1,-1-1-1,0 1-39,9 1 1,-1 0 0,-1 0 0,0 1 0,-1-1 0,-1 0 0,0 0 0,1 0 0,-1 0 0,1 0 0,0 0 0,0 0 155,-1 0 1,0 0 0,0 0 0,0-1 0,1 1 0,-1 0 0,1 0 0,-1-1 0,2 1 0,-1 0 0,2 1 0,-6-1 0,0-1 0,0 1 0,-1 0 0,2 0 0,2 1 0,3-1 0,3 1 0,4 1-1,-1 0 1,0 0 0,-1-1 0</inkml:trace>
  <inkml:trace contextRef="#ctx0" brushRef="#br0" timeOffset="36444">7752 5470 15187,'10'2'123,"-2"-1"22,11-3 1,13-4 0,5-2 0,1 1-1,-6 0-1238,-4 3 1,-2 0 0,5 0 695,0-1 1,6-2 0,3 1 0,0-1 0,-2 1 0,-4 1 110,7 1 1,-5 2-1,1-1 347,-6 1 1,0 1 0,1-1 0,0 1 68,-1 0 1,1 0-1,1 0 1,5 1-123,-7 0 0,4 0 1,3 0-1,2 0 1,1 0-1,-1 0 0,0 1 1,-3-1-1,-3 0-290,6 1 1,-4-1-1,-1 0 1,1 1-1,5-1 236,-8 1 0,4-1 0,1 1 0,2-1 0,0 0 0,-1 1 0,-2-1 0,-2 1 0,-5-1-72,5 1 0,-5-1 1,-2 1-1,1 0-60,8-1 1,0 1 0,-1-1 31,-3 0 1,0 1-1,-2-1-238,-3 0 1,-1 0 0,1 0-710,4 1 1,0-1 0,-3-1 645,-7 1 0,-1 0 0,7 0 0,-8 0 0,-19 0 0</inkml:trace>
  <inkml:trace contextRef="#ctx0" brushRef="#br0" timeOffset="36681">7821 5552 13263,'-9'-2'1106,"1"1"-1035,24 2 1,9 0 642,13-1-1722,-14 1 0,4-1 0,3 1 1232,0-2 1,3-1 0,1 1 0,-1-1-428,-4 1 1,-2 1-1,2-1 1,5 0 265,-7 0 1,4 0-1,2 0 1,2 0-1,2 0 1,1-1-1,0 1 1,-1 0 0,0 0-1,-2 1-202,0-1 0,0 1 0,-1-1 0,0 1 1,0-1-1,0 1 0,1 0 0,0-1 0,1 1 92,-2 0 0,0-1 1,2 1-1,-1-1 1,1 1-1,0-1 1,0 1-1,0 0 1,-1-1-1,0 1 1,-1 0-202,3 0 0,-1 0 0,0 0 0,-1 1 0,0-1 1,0 0-1,0 1 0,0-1 0,0 0-117,1 1 1,1-1 0,0 1 0,0 0 0,0-1 0,-1 1 0,0 0 0,-2-1 0,0 1-183,5 0 1,-3-1 0,0 1 0,-1 0 0,2 0 0,2 0 451,-7 0 0,3-1 1,2 1-1,0 0 1,0 0-1,-1 0 0,-2 0 1,-4-1-1,-4 1 1,9 0-1,-6-1 0,0 1 1,1 0-1,0-1 1,0 1-1</inkml:trace>
  <inkml:trace contextRef="#ctx0" brushRef="#br0" timeOffset="40364">7616 5593 5215,'30'-7'103,"0"0"1,1 0-1,-1 0 1,0 1 0,9-3-1,0 1 1,-1-1-1,-2 2-103,1 0 0,-2 1 0,5-1 52,-7 3 0,4-1 1,3 0-1,0 0 1,0 1-1,-2 0-11,-5 0 1,-2 1-1,0 0 1,2 0 0,1 0-1,5 0-40,-8 1 1,1 0 0,3 0 0,1 0 0,2-1 0,1 1-1,1 1 1,1-1 0,0 0 0,0 0 0,1 1 0,-2-1-1,1 1 1,-2 0-69,-1 0 1,0 1-1,0 0 1,1-1 0,-1 1-1,0 0 1,1 0-1,0 0 1,-1 1 0,1-1-1,0 0 1,-1 0-1,1 1 1,-1-1 0,1 0-34,-1 0 0,0 0 0,0 0 0,0 0 0,0-1 0,0 1 0,0 0 0,0 0 0,1 0 0,-1 0 1,0 0-1,1 1 0,0-1 0,0 1 0,0-1 100,-2 1 0,2 0 0,1 1 0,1-1 0,1 0 0,-1 1 0,1 0 0,0-1 0,-1 1 0,-1 0 0,-1 0 0,-1-1 0,-1 1 0,-3 0 0,-1-1 0,-3 1 0,-2-1 0,15 1 0,-6 1 0,-3-1 0,-1 0 0,3 0 0,1 1 0,0 0 0,-1 0 0,1-1 0,0 1 0,0 0 0</inkml:trace>
  <inkml:trace contextRef="#ctx0" brushRef="#br0" timeOffset="53801">13495 6619 11905,'-3'-4'2017,"1"1"-5294,2 3 3164,84-9 135,-57 6 1,2 1-210,1-1 0,5-1 0,2 1 0,-3 0 325,-2 1 0,-1 1 0,2 0-138,-1 0 1,0 0-1,3 0 1,4 0 0,4 1-29,-13 0 0,2 1 1,4-1-1,1 1 1,3 0-1,0 0 0,1 0 1,1 0-1,0 1 1,-1-1-1,-1 0 0,-2 0 1,-2 0-1,-2 0-151,8 0 0,-4 0 0,-2 0 0,-1 0 0,1 0 0,0 0 0,3 0 0,3 0 42,-9 1 0,3-1 0,3 0 0,1 1 0,1 0 1,1-1-1,0 1 0,1 0 0,-2 0 0,0 0 0,-1 0 1,-2 0-1,-3 0 0,-2 1 0,-3-1 137,9 2 0,-4 1 0,-3-1 0,-2 1 0,-1 0 0,0-1 0,7 0 0,-2 0 0,-1 0 0,-1 0 0,1 2 0,1 0 0,-1 0 0</inkml:trace>
  <inkml:trace contextRef="#ctx0" brushRef="#br0" timeOffset="54000">13713 6742 16293,'35'2'63,"0"0"0,0 0 0,-1 1 0,1-1 0,0 0 0,0 0 0,0 1 0,-1-1 1,0 0-1,2 1 0,-1-1 0,2 1 0,-1-1 0,1 1 0,-1-1 0,1 1 0,0-1-391,0 1 0,1-1 0,0 1 1,1-1-1,-1 1 0,0-1 1,1 1-1,-1-1 0,0 1 1,0-1 129,1 1 0,0-1 0,0 1 0,1 0 1,0 0-1,-2-1 0,0 1 0,-1 0 1,-2-1-1,-1 1-10,5 0 1,-3 0 0,-1-1 0,-2 1 0,1 0 0,1-1 83,-1 1 1,-1 0 0,0-1 0,1 1 0,2 0-1,0 0-241,-3-1 1,1 1 0,1 0 0,1 0 0,1 0 0,-1 0 0,-1-1 0,-1 1 0,-2 0 145,4-1 1,-2 1-1,-2-1 1,1 0-1,-1 0 1,1 1-1,4-1 1,1 2-1,1-1 1,-2 0 0,-4-1-1,-4 0 1,2 0-1,1 0 1</inkml:trace>
  <inkml:trace contextRef="#ctx0" brushRef="#br0" timeOffset="56569">13399 6632 7208,'36'-1'-177,"-1"-1"0,0 1 0,-6 0 0,-1 1 0,7-1 154,-8 1 1,5-1-1,3 1 1,4-1 0,3 1-1,1-1 1,0 0 0,1 1-1,-2-1 1,-2 1 0,-2 0-1,-4 0 24,8-1 1,-5 1-1,-2 1 1,0-1-1,3 0 1,4 0-54,-9 0 1,2 1 0,3-1-1,1 0 1,2 0 0,1 0-1,0 0 1,-1 0 0,0 0-1,-2 1 1,-2-1 0,-3 0-1,-3 1 38,7 0 1,-3 0-1,-3 0 1,-2 0 0,1 0-1,1 0-140,6 0 0,0 0 1,0 0-1,0 1 0,0-1-126,-3 0 0,1 1 0,-1-1 0,0 1 0,-1-1-417,3 0 1,0 1-1,-2-1 1,1 1 696,-1-1 0,0 0 0,-2 0 0,-3-1 0,2 2 0,-3-1 0,-3-1 0,-1 0 0</inkml:trace>
  <inkml:trace contextRef="#ctx0" brushRef="#br0" timeOffset="56749">14507 6728 9804,'37'1'-219,"0"-1"1,1 1-1,-1-1 1,0 0-1,1 1 1,-1-1-1,0 1 1,-1 0-1,-2-1 1,1 1 0,-1-1-1,1 1 1,0-1-1,3 1 1,1 0 144,-6 0 0,2-1 1,2 1-1,2 0 0,0 0 1,1 0-1,-1 0 0,0-1 1,-1 1-1,-1 0 1,-2 0-1,-3 0 0,-2-1 1,11 1-1,-6 0 0,-2 0 1,1 0-1,6 0 1,-3 0-1,0 0 0,0 0 1,0 0-1,0 0 0,0 0 1,1 0-1,-1-1 1,0 1-1,0 0 0</inkml:trace>
  <inkml:trace contextRef="#ctx0" brushRef="#br0" timeOffset="66943">17268 6359 9724,'9'2'3276,"-2"0"-1618,-7-2 165,0 0-1076,-30 5-327,13 0-259,-7-1 0,-1 2 195,8 2 352,-17 5-820,15 0 59,-4-2-101,10-2-451,9-1 328,2-2 67,4 3-311,18 9 337,-3-6-560,15 8 691,-8-9 53,-6-3 0,1 0-3,9 4-101,5 4-2921,-13 4 3226,-10-7 74,-2 5-29,-13-9-81,-3 1-56,-6 0-109,-3 0 249,-1 1-1260,-9 1-2266,0 0 2457,6-3 1,6-4 0,13-5 0</inkml:trace>
  <inkml:trace contextRef="#ctx0" brushRef="#br0" timeOffset="67104">17432 6496 14913,'16'31'-1093,"-1"0"1,5-3 0,-4-4 519,-10-6 1,5-10-1,-6 2 1</inkml:trace>
  <inkml:trace contextRef="#ctx0" brushRef="#br0" timeOffset="67321">17651 6509 13022,'7'4'3069,"-1"-1"-2511,-6-3 136,-22 30-694,10-9-1639,-7 3 1,1 1 1594,6 8 22,-2-8 0,1 0-152,7-6 0,0 0 101,-4 5 0,-1 1-349,1-4 1,1 0-255,1-2 0,0-1-472,-7 17-2129,4-6 0,7-17 3203,0-2 0,4-8 0,0-2 0</inkml:trace>
  <inkml:trace contextRef="#ctx0" brushRef="#br0" timeOffset="67838">17788 6537 12515,'6'5'3072,"-1"-1"-2478,-5-4-376,0 0-218,-12 56-53,8-33-332,-2 11 0,0 0 262,5-16 0,1-1-12,0-4 191,0-3-188,0-3-92,5-3 216,-1-3-82,6-5-86,-1-5-138,11-15 180,-2 3 103,-6 7 0,2-2 6,4-5 0,0 0 255,5-4-227,-6 6 0,-1 2 42,-2 4-40,-4 4-5,-3 3-95,-8 3 95,8 2 851,-10 14-350,9-3-431,-5 12-33,-3-7-46,-1 7-52,0-7 7,0 3-18,2-9-32,0-2 96,1-4-82,1-1-70,6-7 116,0-1 35,7-7 152,12-14 353,-4 7-239,3-4-176,-10 14-187,-9 7 106,0 3 64,-2 9-153,0 6-18,-1 5-212,-2 1-2958,-1 2 0,0-7 0,0 3 3138,0-9 0,0-5 0,0-2 0</inkml:trace>
  <inkml:trace contextRef="#ctx0" brushRef="#br0" timeOffset="69955">18362 6550 16133,'-8'31'219,"0"-1"1,1 1 0,-1 0 0,-2 6 0,1-1 0,0-2-216,1 2 1,1-3-1579,2-7 1,0-1 1525,-2 7 1,2-2 838,-2 6-1596,3-11 0,0-2-578,0 3-210,0 5-1487,3-25 3080,5-11 0,-3 3 0,3-5 0</inkml:trace>
  <inkml:trace contextRef="#ctx0" brushRef="#br0" timeOffset="70188">18307 6578 12342,'1'6'2271,"-1"0"-1994,0-6-103,0 0-712,45-9 485,-30 14-302,15-5 0,0 3 266,-17 16-29,10 10 121,-14-6 337,-1 5 1236,-21-1-1248,3-12-144,-14 7-352,-4-12-610,5-3-429,-6-1-986,11-5 1383,0-6 0,9 4 1,1-4-1</inkml:trace>
  <inkml:trace contextRef="#ctx0" brushRef="#br0" timeOffset="70372">18677 6331 13905,'3'5'1638,"-3"13"0,-1 3-1216,-3 3-422,1 2 0,0 4-129,-2 6 1,1-1-753,2-13 1,-1 0 549,-1 12 1,1 0-563,0-4-2384,-4 5 0,2-12 2849,-3 2 1,5-17 0,1-4 0</inkml:trace>
  <inkml:trace contextRef="#ctx0" brushRef="#br0" timeOffset="70531">18567 6537 14857,'4'7'2668,"-1"-2"-2912,-3-5-593,37 0-1329,-14 2 1254,4-1 0,0 0-2365,3 3 25,-4 0 3325,-2-2 0,-13 0 1,-2-2-1</inkml:trace>
  <inkml:trace contextRef="#ctx0" brushRef="#br0" timeOffset="70665">18813 6646 12622,'-1'13'2265,"0"-2"-1873,1-11-621,-3 40-1370,14-20 1020,-9 3 1,3-1-2699,24-8 0,-5-10 2575,-1-5 1,-9 1 0,-10-4 0</inkml:trace>
  <inkml:trace contextRef="#ctx0" brushRef="#br0" timeOffset="71206">18909 6714 7386,'2'4'2088,"0"-1"-1785,-2-3 150,-32-31 556,11 18 1,-1 0-613,-1-6 1,-1 1-4,2 6 0,2 3 913,4 4-836,8 3-124,1-1-283,13 0-243,9-1 176,5 0-5,-1 0 0,0 1 5,9-2-1029,-8 3 1,-1 0 961,11 1-445,-2 1 0,0 2 392,5 2 82,-8 0 0,-2 1-37,-6 7 11,-3 19 240,-13-9 1,-3 1-12,2 14-82,-5-16 0,-2-4-710,-8-7 700,12-3 1639,-9-2-1706,13-1 929,-6-2-739,1-1-414,3-2-62,0-3 903,8-7-824,1 0 122,16-14 212,-8 11 1,2 1 10,-1 1 1,0 1-1261,16-7 998,-13 13 32,-9 6 41,-1 3 48,-2 4-34,1 21 34,-5-9 62,0 13-3,-4-10-68,0-7-52,0 0-4,0-10 414,0-2-2530,8-9 783,2-2 4,20-17 1587,-7 7 120,-6 5 1,1 0 749,3 1 0,1 2-178,3 0-182,9-2-202,-23 14 37,-3 1-85,-2 5-268,-2 2-185,-1 4-997,-4 17-411,-2-10-1869,-4 12 0,-1-20 2930,-4 0 0,6-8 0,-1-1 0</inkml:trace>
  <inkml:trace contextRef="#ctx0" brushRef="#br0" timeOffset="71723">17104 7111 13723,'2'-3'3096,"-1"1"-2340,-1 2-89,64-16-746,-32 11-394,-5 0 1,3-2 0,-3 3 307,9 3-36,-2 5-60,-4 2-52,-5 5-166,-4 11-431,-20 14 137,-5-5-866,-10-9 1,-3-1-1639,-5-4 2593,-9 3 1,21-15 0,1 0 0</inkml:trace>
  <inkml:trace contextRef="#ctx0" brushRef="#br0" timeOffset="71858">17405 7193 7888,'4'4'1638,"14"-5"0,4-3-1127,0 0-511,4-1 0,0 1-185,3 2-151,-3 1-2941,9 4 0,-18 0 279,3 2 2998,-22 2 0,1-4 0,-2 0 0</inkml:trace>
  <inkml:trace contextRef="#ctx0" brushRef="#br0" timeOffset="72189">17309 7357 6218,'-7'-1'3276,"1"0"0,6 1-2525,0 0-751,47 2-45,-18-2 13,3-1 1,8 0-1,-4 0-1607,-11-1 1,-1 0 1237,15-1 1,-2 0 266,-2 2 63,-4 3 71,-15 2 106,-3 4 934,-31 18-1040,5-7 89,-1-4 1,-2 2-122,1 0 0,2-1-128,-1 5 2932,-5 9-3857,21-12 649,4-9 369,6 1-280,2-9 201,9-8 328,-4-1 118,5-6-2634,-4-5 3045,-4 1-381,-3-1-330,-7 4-172,-5 6-290,-3 1-179,-2 0-495,-3 0 572,-12-5 0,12 8 0,-8-5 0</inkml:trace>
  <inkml:trace contextRef="#ctx0" brushRef="#br0" timeOffset="72359">18061 7152 14386,'-1'-7'2601,"0"1"-2601,1 6-1307,-55 56 220,42-38 1,0-1-7,-8 6 1,-2 1 0,3-1 937,8-5 0,4-3 0,1-4 0,0-1 0</inkml:trace>
  <inkml:trace contextRef="#ctx0" brushRef="#br0" timeOffset="72489">18007 7261 9869,'3'2'3276,"-1"-1"-2687,-2-1-3866,48 33 2621,-29-24 1,7 9-1,-2-3 1,-17-15 0</inkml:trace>
  <inkml:trace contextRef="#ctx0" brushRef="#br0" timeOffset="72889">18321 7179 15638,'-3'26'-12,"0"-1"1,0-2 0,1-3-34,3-6-204,10 7 70,-8-10-185,20 4-129,-12-11-92,13-2 97,-4-1 99,2-1-70,-1-1-650,5-1 709,-4 1-292,-5-1 275,-8 2 417,-10 2 145,-5 2 26,-12 4 59,5 2 597,-11 3 1,-2 2-232,1 4-1519,0-3 1,0 0 1545,0 3 43,2-1-801,2 0 703,2-2-61,-3 0 64,12 4-629,-3-2 58,12-1 28,4-4-1047,12-5 868,1-4-166,10 0-715,-6-9 0,0-1 881,4-2-414,-6-1 1,-1 0 564,-8-3 65,-4 1-32,-3 0-33,-5 1 1925,-3-1-5202,-21-4 2714,0 5 0,-1-1 1,12 8-1</inkml:trace>
  <inkml:trace contextRef="#ctx0" brushRef="#br0" timeOffset="73039">18499 7576 15344,'2'7'389,"0"-1"-1011,-2-6-1,0 0 1,0 0-1</inkml:trace>
  <inkml:trace contextRef="#ctx0" brushRef="#br0" timeOffset="73406">16762 7002 12809,'4'16'1638,"-13"7"0,-6 4-3277,1 2 1,0 1 1207,2-3 0,0 1 0,3 0 358,0 10 0,5-2-110,6-7 1,5-4-62,9-6 0,2-3-70,-2 1 1,2-1-69,8-1 0,2-1 294,-1-1 1,1 0-889,0-3 1,3 0 0,4-1 853,-5-4 1,4 0-1,2-1 1,0-1 0,-1 1-1,-5-1 1,6 4 0,-4-1-1,2-1 1,-3-2 0,1-1-1,0 0 1,-1 0 0,1 0-1</inkml:trace>
  <inkml:trace contextRef="#ctx0" brushRef="#br0" timeOffset="73606">18813 7261 16369,'1'6'932,"19"1"0,7 0-526,-2 1-1312,6 1 0,1 2 755,-3 10-891,-2 6 1025,-14-13 1,-3 4-403,-5 8 0,-4 5 0,-2-2-92,-2-4 0,-4 1-582,0 3 1,-3 4 0,-6-5 912,-7-7 1,-6-5-1,3-2 1,8-1-1,0-1 1,-10 3-1,0-1 1</inkml:trace>
  <inkml:trace contextRef="#ctx0" brushRef="#br0" timeOffset="78210">19921 6783 4209,'2'5'3276,"0"0"-1041,-2-5-1327,-4 41-759,0-12 1,-2 3-147,2-5 0,1 1 0,-2 1 24,0 1 0,-1 0 0,1 0-11,-2 6 1,-1-1-25,1 2 0,0 0 8,-1-1 0,0 2-24,1-8 0,-1 4 0,0 0 0,0-3 23,2-5 0,0-1 1,-1 1-15,0 2 0,-1 1 0,1 1 1,0-4-61,-2 4 1,1-3-24,-3 9-8,1 1 2303,7-24-2192,7-15 708,1-7-926,6-16 111,-2-1 0,0-2 182,-1 6 0,1-4-257,0-3 1,1-5 0,1-2 0,-1 2-307,1-3 1,-2 2-1,1-2 496,-1 5 0,1-2 1,-1 0-1,-1 2-12,1-2 0,-2 1 0,1 3 35,-1-2 1,0 2 8,-1 2 0,0 1 93,-1 3 1,0 0 345,0-4 1,-1 2-485,1 2-118,-2-5 73,-5 34 196,-7 19-19,-1 6-771,3-7 0,-1 5 0,-1 1 667,1 0 0,-1 2 0,0 0 0,0-1-27,0 5 0,-1-2 0,0 2-52,1-4 1,-1 1 0,1-1-1,0-3 87,-1 3 1,1-3-537,0-1 0,0 0 497,0-2 1,0-2-39,2-2 1,-1 0-283,-1 6 1,0-3-123,1 3 1396,-2 3-1391,11-26 1991,5-8-2291,3-5-2,6-11 526,-2 0 1,1-7-1,2-3 1,-2 2 381,1-4 1,-2 1 0,2-3-149,0 1 0,2-2 0,-1 0 1,-2 0-190,-4 4 1,-2 0 0,-1 1 0,0 4 429,5-5 0,-2 2 276,-3-7 0,0 5 45,8 7-93,-11 23 40,0 19-340,-4 1 1,-1 2-427,0 5 0,-1 1 265,0 3 1,0 2 105,-2 1 1,0 1-133,0-1 0,-1 3-87,0-8 0,-1 3 0,0-1 0,1-1-235,-2 6 0,-1 1-112,1-2 1,-1 2 0,1-4-201,1-10 1,1-2 633,-2 8 0,0-1 0,1-3 0,-2 8 0</inkml:trace>
  <inkml:trace contextRef="#ctx0" brushRef="#br0" timeOffset="79825">21028 5962 10547,'3'5'3092,"0"-2"-743,-3-3-1476,-12 25-688,1-8-737,-4 8 1,-2 1 601,-6 1-120,-1-1 0,-1 0-265,11-11 1,-1-2-68,-2 3 0,0-1-813,2-2-614,11-10 14,1-2-408,2-2 2223,2-6 0,-1 3 0,1-3 0</inkml:trace>
  <inkml:trace contextRef="#ctx0" brushRef="#br0" timeOffset="79991">20987 5976 14158,'24'-1'526,"-1"0"0,14 5-396,-32 21 1,-6 4-131,3 7-1639,-1-7 1,-1 0-783,0-1 2314,0-2-293,0-4-381,0-3 1221,0-4-3717,-6 2 3182,2-10 1,-3 2 0,5-9 0</inkml:trace>
  <inkml:trace contextRef="#ctx0" brushRef="#br0" timeOffset="80142">20878 6195 13114,'-1'-3'1582,"18"-1"1,7 2-2702,1 0 1013,5-1 0,1 0-187,3-1-889,-11 0 1,3 0 1128,5-2 0,0 0 1,-10 2-1,-2 0 1,1 0-1,-1-1 0</inkml:trace>
  <inkml:trace contextRef="#ctx0" brushRef="#br0" timeOffset="80331">21698 5976 15551,'3'7'1350,"0"-2"-1135,-3-5-22,0 0-193,-20 35-207,12-3 0,0 2-327,-5 2 1,0 0-597,5 1 1,3-3-580,0-2-1001,1-16 823,0-4 1887,-3-3 0,4-5 0,-1-3 0</inkml:trace>
  <inkml:trace contextRef="#ctx0" brushRef="#br0" timeOffset="80661">21534 6058 13187,'5'-4'1877,"-2"1"-2171,-3 3-137,46-5-1134,-25 6 1534,8-3 0,0 2 431,-9 8-518,-2 1 51,-3 2 308,-3 1-34,-5 7-228,-4-4 273,-6 4 689,-2-6-753,-13 5-183,4-6-5,-6 3-361,2-3-454,8-5 684,0 2 131,13-6 307,2-1-305,5 1-2,-6 1 23,22 7 274,-17 3-46,14 3 18,-17 1-36,-4-4 7,-3 0-18,-3 0-26,-3-1-34,-23 6-394,8-8-628,3-3 1,1-2-264,-5-3 1123,2-4 0,1-1 0,3 2 0,-11-4 0</inkml:trace>
  <inkml:trace contextRef="#ctx0" brushRef="#br0" timeOffset="81792">20618 6454 14070,'-3'-1'243,"1"0"5,19 1 1,19 3-1,-3 0-1239,-11-2 1,2 1 947,6 1 0,8 0 0,0 0 1,-6 0-1514,-4-1 1,-1 2 1465,7 0 1,-2 0 200,-9 0 0,-3 1-526,3 4 623,-10-2-175,-22 0-33,-15-4-5,-8 0 272,13-2 1,-1 0-164,-8 0 1,-3-1 0,3 1 1192,0-1 0,1 1-1163,-2-1 1,-1-1-1,3 1 404,-9-1 641,-3-1-580,17 0-297,2 0-293,24 2 741,21 2-646,7 0-103,4 1 1,2 1-1040,-10-2 0,0 0 956,-3 1 1,2-1 0,0 0-929,-1 0 0,1 1 0,-1-1 1010,4 1 0,0 0 0,-2 0 0,3 0 0,-3 0 0,-3 0 0,-1 0 0</inkml:trace>
  <inkml:trace contextRef="#ctx0" brushRef="#br0" timeOffset="82492">21561 6578 16789,'35'6'149,"0"1"0,-8-2 0,1 0 0,0 1-439,10 1 0,-3 0-1349,-5-1 1,-2-1 885,0 1 1,-5 0 137,-13-2-278,-12-1-746,-15 2 1,-8-2 853,-1 0 0,-2 0-321,-5 1 1,-2-1 1434,6 0 0,2 0 362,-8 0-1819,5 1 1868,6 0 2346,9 3-1377,26 0-1297,7 1-523,10-4 1,5-3 96,-11 1 0,1-2-565,8 0 0,5-1 1,-2 1 578,3-1 0,-2-1 0,1 1 0,-4 0 0,4-1 0</inkml:trace>
  <inkml:trace contextRef="#ctx0" brushRef="#br0" timeOffset="85092">21015 6591 9884,'4'7'2187,"-1"-2"-862,-3-5-779,0 0-244,-20 35-395,9-10 1,-1 2 17,1-1 0,-1 1 1,1 0-286,-1 3 1,2-1-566,2-4 1,2-4-420,2-6 76,0 0 573,-3-6 0,5-5 0,-4-1 1</inkml:trace>
  <inkml:trace contextRef="#ctx0" brushRef="#br0" timeOffset="85281">20823 6878 10312,'7'0'3276,"-2"0"-999,-5 0-2272,0 0-13,4 22 8,2-16 45,5 15-86,8-23 0,4-6-480,1-4 1,1-1-767,5 0 0,2-3 216,-7 0 0,-1-2 0,-2 0-568,-3 4 1,-1-1 1158,8-9 0,-4 2 0,-7 8 0,-2-1 0</inkml:trace>
  <inkml:trace contextRef="#ctx0" brushRef="#br0" timeOffset="102603">22519 7084 10242,'5'1'2170,"-1"0"-1619,-4-1 55,-1 33-504,0-9 292,0 5 0,-1 9 0,0-1-1070,1-8 1,0 0 0,0 1-1,0-1 733,0 1 1,0-1-1,-1 1 1,1 0-183,0 1 0,0 2 1,0-2-1,0-3 192,0 7 1,-1 1-381,0-5 1,0 5 0,-2 2-1,1 0 1,0-2 298,1 0 0,-1-2 0,0 0 0,1 2 12,-1-5 1,0 2 0,1 1-1,-1-1 1,0-1 0,1-2-82,0 2 1,0-2-1,0-2 1,1-1 40,-1 0 0,2-1 0,-1 0 7,0 12 0,0 0-44,0-2 1,1 1-7,0-6 0,0 1 0,0 1 22,0-1 0,0 2 1,0 0-1,0-2 60,0 0 0,0-1 1,0 1 126,-1-2 0,1 3 0,-1-2 1,0-5-338,-1 11 110,-2-9 1,0-1 41,1-6-1066,-2 5 1066,4-22 1399,0-2 227,1-2 344,5 0-1867,0-1 1305,7 0-1243,10-1 351,3 1 0,6-1-383,0 1 0,4 1 0,-1-1 200,-2 0 1,-1 1 0,2-1-272,-4 1 1,1 0-1,0 0 1,-1 0-1,-1-1 0,-2 1 0,1 1-2,1-1 0,1 0 0,4 0-426,-5 1 0,3 0 0,2 0 0,1 0 1,0 0-1,1 0 413,-3 0 1,1 0 0,1 0 0,0 0 0,0 0 0,0 0-1,-1 0-225,1 0 1,0 0 0,0 1 0,0-1 0,0 0 0,0 0-1,-1 1 245,6-1 0,0 0 0,0 1 0,-1-1 1,-2 1-1,-3-1-272,1 1 0,-3-1 1,-1 1-1,0-1 282,2 1 1,1-1 0,-1 1 0,0 0-71,0 0 0,-2-1 0,3 1 0,5 0 43,-10-1 1,4 1 0,3-1 0,2 1 0,2 0 0,0-1 0,0 1-1,-1 0 1,-1-1 0,-3 1 0,-2-1 9,5 1 1,-4 0-1,-2-1 1,1 1 0,1-1-1,4 1 0,-5 0 1,2-1-1,2 1 1,2-1-1,0 1 1,1 0-1,-1-1 1,0 1 0,-2 0-1,-2-1 1,-2 1 55,5 0 0,-2 0 0,-3 0 1,0 0-1,0 0 0,3 1-44,1-1 0,0 1 0,1 0 1,1 0-1,0 0 0,2 0 1,-1 0-40,-2-1 1,0 1 0,2 0 0,0-1 0,0 1 0,0 0 0,-1-1 0,-1 1 0,-2 0-14,2-1 1,-1 1 0,-1 0-1,0 0 1,-1-1 0,-1 1 0,0-1-18,4 0 0,1 1 0,-1-1 0,-2 1 0,-4-2 0,-4 1-138,1-1 0,-4-1-676,4-1 0,-2-1-2306,-3-5 3633,-11-7 0,-16 6 1,-11-1-1</inkml:trace>
  <inkml:trace contextRef="#ctx0" brushRef="#br0" timeOffset="104502">21056 7904 8576,'2'4'3276,"0"-1"-2812,-2-3-464,8 33-56,-2-20 29,0 6 1,2 0 32,2-8-69,6 0 0,3 1-83,-2-1 1,1 0 121,2 2 0,0-1 24,-3 0 0,-3 0 263,-3 9 860,-10 4-764,-5-6-168,-17-3-102,1-7-302,-7-3-3064,-2-3 1119,11-4 2084,1-9 1,13 6-1,2-4 1</inkml:trace>
  <inkml:trace contextRef="#ctx0" brushRef="#br0" timeOffset="104732">21315 7904 11619,'7'4'2540,"-2"-1"-2360,-5-3-180,0 0-1412,30 43-1374,-10-24 2212,-2 6 0,-1-3 574,-1-15 0,-13-7 0,0-1 0</inkml:trace>
  <inkml:trace contextRef="#ctx0" brushRef="#br0" timeOffset="104902">21438 7808 11530,'-7'20'1306,"-1"0"1,2 4-2512,0 5 0,3 2 772,6 1 18,0-10 0,1 2-421,1 2 1,0 1 835,-1 0 0,0-1 0,3 10 0,-6-18 0</inkml:trace>
  <inkml:trace contextRef="#ctx0" brushRef="#br0" timeOffset="105402">21534 7740 13036,'5'24'160,"-1"0"0,0-2 0,1-3-191,1-2 266,2 2 286,-5-9-521,-4 1-98,0-13-219,2-3-341,2-12 201,4-11 1,2-2 492,-3-4-277,-1 4 1,2 3 456,-4 16 39,1 4 429,-2 4-225,5 15-459,-3-2-25,5 11-31,-3-6-900,5 9 615,-1-9 995,0 1-626,-4-12-28,-4-5-487,13-28 358,-4 8 130,-2 3 1,-1 0 143,2 2 455,-4 9 156,-2 4-638,4 11-542,-2 0-225,1 7-351,-2-6-909,0 0 1909,3 1 0,-5-6 0,2 1 0</inkml:trace>
  <inkml:trace contextRef="#ctx0" brushRef="#br0" timeOffset="105716">21821 7590 12686,'8'34'890,"-1"1"1,0-3 0,0-1-1002,0-7 1,1 0-190,3 7 0,0 1 174,2 3 0,-1-2 123,-1-6 1,-2-1-2453,3 6 2169,-9-23 681,-1-4-830,-2-2-1603,0-4 970,0-4-1497,-4-15 1261,0-1 1304,-4-13 0,5 19 0,0 2 0</inkml:trace>
  <inkml:trace contextRef="#ctx0" brushRef="#br0" timeOffset="105898">21903 7795 7305,'-5'-31'819,"-1"0"0,1 0 0,-3-12 0,3 9 1084,5 21-1852,9-4 212,3 7-117,3 0 78,-3 9 65,-9 5 763,0 16-4329,-10 11 1538,1-1 0,-6-3-540,5-18 2279,3-6 0,2-2 0,0-1 0</inkml:trace>
  <inkml:trace contextRef="#ctx0" brushRef="#br0" timeOffset="106065">21972 7261 12649,'0'37'138,"0"-1"0,1-2 1,1-3 249,2 4-1481,3-9 1,3 4 0,-1-4-2185,0 7 2924,3 3 1,-2-9-1,-9-25 1,-1-2-1</inkml:trace>
  <inkml:trace contextRef="#ctx0" brushRef="#br0" timeOffset="106499">21985 7453 11670,'-7'-7'2447,"2"2"-2427,5 5-796,0 0 398,40 6 154,-22-4 186,11 1 0,-1 0-7,-14-4-27,3 1 10,-12 0 62,0 2 20,4 11-32,-2 8-21,2 0 30,-4-1 0,-3-13-2,0-2 61,1-4-126,3-16 16,0 1-310,7-21 487,-3 12 1,1 1 383,5-13-381,-6 15 0,-1 3 100,-3 7 27,-3 8-127,-8 1 207,14 11-305,-6 14-30,11-2-250,-6 7-118,-3-15-2341,1 6 2711,-3-10 0,1 2 0,-4-10 0</inkml:trace>
  <inkml:trace contextRef="#ctx0" brushRef="#br0" timeOffset="106883">21069 8328 10625,'23'30'167,"-1"0"0,-1-3 0,-2-2-575,-2-3 142,7 7 820,-7-15-238,1-1-142,-9-17-48,-3-17-580,2-11 1,1-2 234,-4 14 1,0 0-739,4-15 1,0 3 217,-2 12-2538,3-3 2772,-2 8 1,-2 2-1,-3 8 1</inkml:trace>
  <inkml:trace contextRef="#ctx0" brushRef="#br0" timeOffset="107154">21438 8369 30,'7'4'1697,"-1"-1"-289,-6-3-851,45-50 1630,-32 28-2481,12-6 0,-4 3 1031,-20 16 678,-3 8-973,-2 2 1110,-17 18-1600,5 9 48,-4 3 0,11 4-873,20-9-1566,3-9 2439,14-1 0,-14-14 0,-1-2 0</inkml:trace>
  <inkml:trace contextRef="#ctx0" brushRef="#br0" timeOffset="107503">21739 8205 11818,'-3'-2'1672,"1"0"-1173,2 2-1065,-37 47-2711,28-23 2757,-11 4 1,3-3 572,18-10 843,-5-11-854,19-5-300,-4-16 59,11 0 59,-11-1 0,-3-4-18,-3 3 0,-2-1 1302,1-14 0,0 1-503,-1-1-476,-3 10 1,1 9-10,-2 36-156,1-5-102,0 6 0,1 2-41,3 4-204,2 8 3087,2-12-4379,2-4 1,3-2 1393,9-6 1,0 12 0,-9-28 0</inkml:trace>
  <inkml:trace contextRef="#ctx0" brushRef="#br0" timeOffset="107806">21876 8150 5465,'5'1'3276,"-1"-1"-3565,-4 0 118,0 32 1081,5-7-1654,-2-2 0,1 0 534,4-4 149,1-10 987,-3-16-1088,3-12-86,-2 1 0,1-2 248,2-8 569,1-3 1280,-9 25 1427,2 12-2107,-1 1-1169,3 9-448,2-1-2829,9 1 3197,5-7 0,-6-1 1,-3-9-1</inkml:trace>
  <inkml:trace contextRef="#ctx0" brushRef="#br0" timeOffset="108002">22122 8082 7827,'-3'-2'1183,"-12"15"1,-1 6 257,7 3-2006,-4 6 1,4 0-27,15-4 291,6-3 110,1-17 555,-2-3-995,1-2-944,8-5 1574,10-18 0,-11 12 0,1-9 0</inkml:trace>
  <inkml:trace contextRef="#ctx0" brushRef="#br0" timeOffset="108218">22136 7904 6308,'6'6'3276,"0"-1"-1510,-6-5 1510,8 46-3124,-4-22-863,-2 6 0,2 1 622,6-5-409,-6-5 1,0 1-881,5-4 1,0-1-1532,3 20-368,-5-17 2848,-5-16 0,-2-3 1,0-1-1</inkml:trace>
  <inkml:trace contextRef="#ctx0" brushRef="#br0" timeOffset="108618">22163 8041 12151,'28'-12'-812,"0"0"0,-5 1 0,-3 2 1204,-5 6 199,-9 0-3398,3 5 2807,-4 2-36,3 5 705,-5 1-1131,2 10 302,0 0 1,-1 0 223,0 2 110,3 9-3,-6-30-381,1-7-247,-6-1-470,14-16 398,-10 5 218,14-8 311,-7 6 3276,8-13 0,-8 18-871,5-6-1960,-11 24 221,0 8-638,0 15-3305,4 5 0,-3-5 2771,2-8 1,-3-17 0,0-1 0</inkml:trace>
  <inkml:trace contextRef="#ctx0" brushRef="#br0" timeOffset="109817">23366 6687 8038,'24'16'-710,"-6"-5"1,-16-9 0</inkml:trace>
  <inkml:trace contextRef="#ctx0" brushRef="#br0" timeOffset="109981">23243 6947 13989,'-4'1'-1661,"0"0"610,4-1 0,0 0 0</inkml:trace>
  <inkml:trace contextRef="#ctx0" brushRef="#br0" timeOffset="110150">23161 7234 13432,'5'12'-2210,"-1"-2"1390,-4-10 1,0 0 0,0 0 0</inkml:trace>
  <inkml:trace contextRef="#ctx0" brushRef="#br0" timeOffset="110283">23353 7576 12235,'0'0'0</inkml:trace>
  <inkml:trace contextRef="#ctx0" brushRef="#br0" timeOffset="110440">23530 7672 12650,'5'1'2195,"-1"-1"-3288,-4 0 1,0 0 0</inkml:trace>
  <inkml:trace contextRef="#ctx0" brushRef="#br0" timeOffset="110601">23544 7685 12392,'-3'-6'829,"1"0"-1409,2 6-92,0 0 0,0 0 0</inkml:trace>
  <inkml:trace contextRef="#ctx0" brushRef="#br0" timeOffset="110783">23175 7918 15363,'-5'4'2106,"1"0"-4315,4-4-1068,29 2 0,-18-4 2457,20-4 1,-27 1 0,-3-2 0</inkml:trace>
  <inkml:trace contextRef="#ctx0" brushRef="#br0" timeOffset="110967">23380 7179 9452,'5'8'781,"-1"-3"1349,-4-5-5407,0 0 1316,30-11-850,-19 6 2809,20-12 0,-27 14 0,-2-1 0</inkml:trace>
  <inkml:trace contextRef="#ctx0" brushRef="#br0" timeOffset="111134">23571 6947 15335,'5'1'-2366,"-1"-1"2366,-4 0 0,0 0 0</inkml:trace>
  <inkml:trace contextRef="#ctx0" brushRef="#br0" timeOffset="111306">23585 6960 13913,'-3'-6'2215,"1"0"-1809,2 6-1499,0 0 1,0 0 0</inkml:trace>
  <inkml:trace contextRef="#ctx0" brushRef="#br0" timeOffset="111454">23681 7398 12022,'5'3'1978,"0"-1"-3071,-5-2 1,0 0 0</inkml:trace>
  <inkml:trace contextRef="#ctx0" brushRef="#br0" timeOffset="111631">23517 7535 15218,'-2'8'756,"1"-2"-501,1-6-3532,0 0 3158,4 9 0,-2-6 0,2 6 0</inkml:trace>
  <inkml:trace contextRef="#ctx0" brushRef="#br0" timeOffset="111784">23284 8109 10919,'21'-8'0,"-4"1"0</inkml:trace>
  <inkml:trace contextRef="#ctx0" brushRef="#br0" timeOffset="112185">23626 5784 9567,'-3'0'3276,"1"-1"-1355,2 1-1448,-39 37 76,21-13-239,1-1 1,-6 7 0,1 1 0,3-4-1950,5-2 1,0 1 1578,-3 3 1,-1 4 0,1-2-343,0-2 1,2-3-74,3-6 0,1 0-1164,-6 11 1,0-1 818,-1 2 1,4-5 0,7-15 0</inkml:trace>
  <inkml:trace contextRef="#ctx0" brushRef="#br0" timeOffset="112359">23585 5853 13103,'7'27'858,"0"1"0,1 7 0,1 3-909,-2-10 1,0 2 0,0-2-1589,2 8 1,1 0 545,-3-8 1,2 1 0,-1-3-547,2 0 1,-1-3-1639,3 8 2906,1 2 0,-10-24 0,-2-3 0</inkml:trace>
  <inkml:trace contextRef="#ctx0" brushRef="#br0" timeOffset="112519">23489 6099 14072,'32'4'-294,"0"1"0,-1-1 0,0-1-642,-7-1 0,0-1-133,1 0 1,2-1 782,9-1 0,0 0 0,-1 0 0,-14 0 0,0-1 0</inkml:trace>
  <inkml:trace contextRef="#ctx0" brushRef="#br0" timeOffset="112843">25390 5990 13650,'-11'26'-44,"1"0"1,0 1 0,-3 4-1,3 0-67,6 5 1,3 0-1529,2-5 1,0-1 88,-1-6 1,0-1 1628,1-1 0,0-5 0,-1-10 0,0-4 0</inkml:trace>
  <inkml:trace contextRef="#ctx0" brushRef="#br0" timeOffset="113190">25280 6044 10362,'1'3'3276,"0"-1"-2440,10-14 0,4-6-693,1 8-94,2-8 0,3 2-393,4 11 324,-6 3 0,3 1-126,5 2 1,1 1 96,-3 2 0,1 0 116,-3 1 0,-3 0-67,-1 6 5,-13-4 242,-4-1 66,-3 1 200,-25 9-510,5-5-3,1-1 0,-1-1-62,-7 2-3215,3-2 3040,6-2-323,5 0 188,6-2-3,4 2-3,3 3 243,5-2 127,2 4 8,6-4 0,2 2-6,2 0-47,0 2 53,-1 1 243,-2 2 1,0 0-101,0 5 3133,5 11-2636,-16-11-98,-6-7-505,-5 4-37,-12-8-1639,-2-2 1,-1-2-1639,-4 1 3083,0-2 1,5-2 0,16-2-1,-7 0 1</inkml:trace>
  <inkml:trace contextRef="#ctx0" brushRef="#br0" timeOffset="115542">25444 7248 12095,'1'6'1543,"-1"-2"-4820,0-4 0,3 0 2933,-2 2 0,2-2 0,-3 2 0</inkml:trace>
  <inkml:trace contextRef="#ctx0" brushRef="#br0" timeOffset="115719">25239 7412 9766,'15'-3'-934,"-4"1"1,-10 2 0</inkml:trace>
  <inkml:trace contextRef="#ctx0" brushRef="#br0" timeOffset="115873">25185 7590 12641,'5'1'2529,"0"0"-5806,-5-1 0,28-1 3222,-16 0 0,18 0 0,-25 0 0</inkml:trace>
  <inkml:trace contextRef="#ctx0" brushRef="#br0" timeOffset="116031">25321 7808 1241,'7'5'3276,"-1"-2"0,-6-3-2351,0 0-573,4 5 0,-2-4 0,2 5 0</inkml:trace>
  <inkml:trace contextRef="#ctx0" brushRef="#br0" timeOffset="116169">25321 7986 12417,'5'11'-778,"-2"-3"-2039,-3-8 2817,0 0 0,0 0 0</inkml:trace>
  <inkml:trace contextRef="#ctx0" brushRef="#br0" timeOffset="116335">25075 8355 12546,'1'14'3276,"0"-4"-3133,-1-10-1445,0 0 646,28 31 1,-21-24-1,7 8 1,0 0 0</inkml:trace>
  <inkml:trace contextRef="#ctx0" brushRef="#br0" timeOffset="116487">25280 8752 13798,'8'6'59,"-1"-1"0,-7-5-1,0 0 1</inkml:trace>
  <inkml:trace contextRef="#ctx0" brushRef="#br0" timeOffset="116640">25349 8848 14672,'7'9'257,"-2"-2"-3534,-5-7 2679,0 0 0,0 0 0</inkml:trace>
  <inkml:trace contextRef="#ctx0" brushRef="#br0" timeOffset="116831">25486 8574 6039,'7'4'2406,"0"-2"-498,-7-2-2300,0 0 0,0 0 0</inkml:trace>
  <inkml:trace contextRef="#ctx0" brushRef="#br0" timeOffset="116985">25595 8342 15072,'5'1'445,"-2"1"-1231,-3-2 0,0 0 0</inkml:trace>
  <inkml:trace contextRef="#ctx0" brushRef="#br0" timeOffset="117181">25526 7822 15551,'1'7'1557,"0"-2"-4834,-1-5 2457,10-25 1,-7 18 0,8-18 0</inkml:trace>
  <inkml:trace contextRef="#ctx0" brushRef="#br0" timeOffset="117337">25526 7508 13000,'4'-5'2680,"-2"1"-5134,-2 4 2454,31-11 0,-24 8 0,23-9 0</inkml:trace>
  <inkml:trace contextRef="#ctx0" brushRef="#br0" timeOffset="117493">25636 7357 13229,'4'0'3224,"-1"-1"-6501,-3 1 2457,22-17 1,-16 12 0,17-12 0</inkml:trace>
  <inkml:trace contextRef="#ctx0" brushRef="#br0" timeOffset="117889">23558 6974 14322,'6'7'1551,"-1"-1"-1551,-5-6-39,0 0 1,0 0 0</inkml:trace>
  <inkml:trace contextRef="#ctx0" brushRef="#br0" timeOffset="118063">23503 7494 13451,'7'3'1134,"-2"0"-1724,3 13 1,0 4-1212,4-5 162,0 7 1,1-1 818,7-8 1,-10-7 0,-1 0 0</inkml:trace>
  <inkml:trace contextRef="#ctx0" brushRef="#br0" timeOffset="118236">23640 8068 15425,'-13'-2'-2196,"3"1"-44,10 1 101,0 0 1319,5-4 1,-4 2 0,4-2 0</inkml:trace>
  <inkml:trace contextRef="#ctx0" brushRef="#br0" timeOffset="118404">23503 8219 14148,'-5'0'3276,"2"1"-3139,3-1-2069,10 7 127,-4-2-1408,8 6 265,-8-5 2948,-3 0 0,-1-2 0,-2-1 0</inkml:trace>
  <inkml:trace contextRef="#ctx0" brushRef="#br0" timeOffset="118555">23353 8561 13924,'2'4'3276,"0"0"-6553,-2-4 3162,-4-20 1,4 15-1,-4-15 1</inkml:trace>
  <inkml:trace contextRef="#ctx0" brushRef="#br0" timeOffset="118707">23120 8314 8972,'28'-15'-575,"1"0"1,-8 4-1,-3 2 1,-6 2-1</inkml:trace>
  <inkml:trace contextRef="#ctx0" brushRef="#br0" timeOffset="118887">23530 8000 15716,'9'7'1554,"-2"-1"-2243,-7-6-2588,0 0 2457,18 0 1,-13 0 0,13 0 0</inkml:trace>
  <inkml:trace contextRef="#ctx0" brushRef="#br0" timeOffset="121090">23312 7535 8759,'32'4'-78,"0"1"0,1-1 0,2 1 0,0 0 0,-5 0 1009,-9-2 1,-3 0-1016,7 1 0,-3 0-120,2 1 1661,-4 1-1188,-11-3 694,-6 0-1221,-21-3 82,-1 0 86,-4-1 0,-4-2 63,-7-1 1,0-1-233,5 2 1,1-1 472,-6-1 0,2 0-771,9 3 1,2 1 786,2-1-9,-11 0 59,27 2 11,-7 0-344,13 0 2321,-1-1-2074,10 1 3082,2 0-2808,23 7-468,-17-2-209,6 0 0,-1 1 122,-8 0-17,19 0-27,-17-1-147,5-1 119,-9 0 142,-4-1 188,-6-1 109,-3-1-280,-16-1-289,10-1 289,-18-1 62,11-3-79,-7 0 0,-3 0 166,-10-1-1038,-3-2 1091,12 5 38,15 2-108,-3 0-12,5 1-380,2 0 305,13-1 103,0 1-72,12 0-76,-2 0 0,4 1 1223,3 0-2862,0 1 1,1 0 1412,-7-1 1,0 0-1,2 0 1,-2 0-1,-1-1 1</inkml:trace>
  <inkml:trace contextRef="#ctx0" brushRef="#br0" timeOffset="122186">25239 7959 6182,'-2'-6'3276,"0"1"-2658,2 5 124,0 0 3,-3 18 532,4-13-627,-2 13-73,4-17-101,-1-1 336,2 0-591,-1 0-78,2 0-37,5 0-36,-2 0-61,6 0 33,-2 0 3,16 0-48,-10 0-28,11 0-42,-16-1-14,-1 1 51,-2 0 33,-2-1-78,-2 1-149,1 0 149,-4 0 73,2 0-62,-4 0 504,0 0-437,-12 2-201,1-1 204,-11 1 72,3-1 7,-2-1-71,-1 0 45,0-2-1630,1-1 0,-1 0 1771,-4-1-80,-12-3-1206,21 5 1313,4 1-56,4 0-165,3 0-493,2 1 698,12 0 2756,9 1-2883,7 1-42,5 0-30,-3 1-76,2-2 0,2 0-6,-6 1 1,-1-1-732,7 0 0,-2 1 693,7 1-1091,-17-1 1205,-8 0 62,-4 1-107,-9-2 11,-4 1-145,-6-1 2933,-4 1-2782,-4 0 28,-4-1 3,-2 0 110,1 0 1,-2-1-35,5 0 1,0-1 396,-4 1 1,0 0-469,-12 0 169,26 0-29,-5 0-58,14 0-79,-2 0-140,2 0 252,9 0 141,1 0 673,9 0-859,2 2-14,2 0 1,3 0-115,13 2 15,-13-2 0,-1 0-105,5 0 5,-18-1-427,-2 0-315,-5-1 57,-15-1 1,10 1 0,-9-1 0</inkml:trace>
  <inkml:trace contextRef="#ctx0" brushRef="#br0" timeOffset="122754">23298 7562 7523,'7'6'3276,"-2"-2"-1871,-5-4-240,43-1-4442,-24 0 3167,8 0 1,-1 0 308,-8-1-136,-1 2 209,-2-1 853,-4 1-828,-1 0-76,-1 0-311,-10 0 1706,13 0-2540,-9 1 1118,10 0-2163,-1 1-1308,-2 0 2672,2-1 0,-6 0 1,0-1-1</inkml:trace>
  <inkml:trace contextRef="#ctx0" brushRef="#br0" timeOffset="123808">24816 7890 6336,'0'6'1086,"0"-1"-1150,0-5 548,31 3 110,-22-2 1811,22 2-734,-30-2-245,0-1-1372,-6 1 10,0 0 599,-21-6-422,10 1 53,-16-4-697,12 3 688,-3-1 85,-2-1-62,-2 0-94,0 1 0,-2-2-71,-8-1-396,8 2 1,0-1 252,6 2 0,2 1-9,-13-4-34,14 4 0,-1-1-16,-5-1-11,5 1 0,-1 0-25,-5-2 116,7 3 0,1 0-29,-1 1-37,1 0 40,-6 1-26,10 1 31,-9 0 115,2 0 25,-6-1-82,1 0-58,0 0-2,19 0 540,-12-1-714,16 0-43,-18-5 169,10 3 47,-5-3-64,7 5-48,0 1 45,0-1-3,1 2 664,1-1-443,-1 1-148,5 0-2,0 1 100,4 1-37,0-1-363,-6-1 251,2 1-83,-4-3 98,5 3-6,1 0 529,1 1-311,1 6-86,3 1-3367,4 23 3078,-2-11 199,3 12 5,-3-15-5,1 4-70,-1-7-238,0 1-1033,-3-7 569,0-4-212,0-1-363,-1-2 3202,0-2-1855,0-6 0,-1 3 0,0-2 0</inkml:trace>
  <inkml:trace contextRef="#ctx0" brushRef="#br0" timeOffset="123987">23968 7631 10337,'0'3'2878,"0"1"-2029,0-4-893,37-6-262,-21 2-1003,9-1 0,-1-1 489,-9 0 1,-3 1 0,-6 2 0</inkml:trace>
  <inkml:trace contextRef="#ctx0" brushRef="#br0" timeOffset="125188">21753 7795 9712,'3'3'223,"22"-8"0,7-6-1862,-11 5 1,1-1 1482,6-2 1,4-2-1,1 1 156,-1 2 0,1 0 0,-1 0 0,-4 1 0,0-1 0,-2 1 0,3 1 0,1-1 0,-1 0 0</inkml:trace>
  <inkml:trace contextRef="#ctx0" brushRef="#br0" timeOffset="125493">21493 8615 14537,'30'-10'17,"0"-1"1,1 0-1,4-2 1,0-1-496,-8 3 0,2 0 1,1-2-115,1 0 0,3-2 1,-1 0-1,-2 1-501,0 2 1,-1 1 0,1-1 272,0-1 1,3-2 0,-2 1 0,-3 2 216,4-2 1,-6 3-1,1-1 1,-4 1-1</inkml:trace>
  <inkml:trace contextRef="#ctx0" brushRef="#br0" timeOffset="130592">23134 6714 6372,'-2'-3'3276,"0"-1"0,2 4-1061,-4 0-1072,16-1-844,-9 1-77,16-1-46,-7 1 9,3 2 25,3-1-174,4 3 15,4-1-57,4 0 0,4 0-54,-2 0 0,0 1-419,-6-2 1,0 1 0,0-1 430,1 1 1,0 0 0,-3 0 12,-2 0 0,-1-1-84,5 2 0,0 0-145,-3 0 0,-1-1-92,6 2 188,2 1-302,-21-4 66,-7-2-203,-1 1-2670,-6 1 2972,-6-1 1,3 1 0,-1-1-1</inkml:trace>
  <inkml:trace contextRef="#ctx0" brushRef="#br0" timeOffset="131310">23394 6783 6383,'1'3'3119,"0"0"157,-1-3-2188,-5-4-711,4 3 393,-4 0 14,5 11-518,0 4-39,-2 6 224,0 9-258,0-4-53,-1 11-25,2-8 0,0 1-79,1 10-1534,-1-8 0,1 0 1498,0 4-3,0 0-1572,0 0 1564,0-1-241,0-4 0,0 2 278,0-5 1,0-1-26,0 6 1,-1-1 27,1-8 1,-1-1 27,0 1 0,0-2-51,0 13-24,-1-2 1,1 4 42,0-6 0,1 0 64,-1 0 0,1 0-50,0-3 1,0-2 49,0 1 448,0-1-447,0-1 55,0-4 1,0 1-76,-1 5-45,1-6 0,0-1 20,-1 1 50,0 9-89,1-6 50,0-3 0,0 0-27,3 2 1,0-1-30,0 13-3,3 4-196,-4-12 204,-1-8 7,-1 5-4,0-1-8,0-1 8,-1 1 26,0-3 8,0 0-48,1-5 2099,-1 5-2090,1 4 524,0-9-530,0 7 646,0-12-655,-1 0 474,1-4-471,-1 1-94,-1-3 97,1-1 768,-1 1-829,2-1-98,-1 0-87,-1 1-95,1-1-99,-1 0-1796,-1 3 1203,-5-2-323,9 2-362,-9-2 1724,4 3 0,0-4 0,-5 2 0</inkml:trace>
  <inkml:trace contextRef="#ctx0" brushRef="#br0" timeOffset="131592">23065 8451 12445,'-3'-2'3276,"0"0"-1164,3 2-1720,55 14-1725,-25-9 1364,-6 0 1,3 1 0,1-1 118,2-4 1,2-1-1,-1 0-13,-2 1 0,0 0 1,1 0-536,5 0 1,1 0-1,0 0 275,-3 1 0,-1 1 0,-3-1-120,-4 0 1,-1 1-39,4 0 0,-1 0-1358,-6 0 1,-3-1-1639,-5 1 2457,12 0 1,-29-3 0,9 0 0</inkml:trace>
  <inkml:trace contextRef="#ctx0" brushRef="#br0" timeOffset="132292">25226 7166 11670,'7'2'1376,"16"2"1,4 1-1372,-1 0-920,0-1 0,5 0 0,-4 0 897,-4-2 0,-2 0 14,8 1 0,2-1-430,6-1 1,-1 0-254,-10 0 1,-1 0 301,5-1 0,-2 1 152,-6-1-870,-16 0-1078,-4 0 2181,-14-2 0,9 1 0,-9-1 0</inkml:trace>
  <inkml:trace contextRef="#ctx0" brushRef="#br0" timeOffset="132742">25485 7220 4113,'4'7'3207,"-1"-2"-1941,-6 11 0,-2 6-1097,1 4 0,-1 3-13,1-1 0,-1 2 0,0-1-317,0 9 1,0-2 269,1-4 1,0-2-4,2-7 1,-1-2-9,1 2 0,-1-1-24,1-1 0,-1 2 154,0 5 0,-1 2 0,1 0-226,-1-3 0,1-1 0,-1 1 280,0 5 1,0 1 0,-1-2-297,0 6 0,0-2-30,0 1 1,1-2 12,1-8 1,-1 1-9,1 5 1,-1 3 0,0 0-543,0-8 1,1-1-1,-1 0 582,0 1 0,1 0 0,-1-1 481,-2 8 0,-1-5-479,-2 1-3,-1-1-16,1-4 1,-1 2-5,2-4 1,1-1-68,-3 5 0,2-1-154,-2 10-47,6-14 137,1-3 151,2-1 691,0 4-576,1-9 1200,-1 1-1307,1-11 2918,0-2-3586,0 2 937,0-2-551,0 2 234,0-2-1044,0 0-2193,-7-4 2789,2 0 0,-2 0 1,4 0-1</inkml:trace>
  <inkml:trace contextRef="#ctx0" brushRef="#br0" timeOffset="132991">24939 8752 9662,'-5'1'3276,"1"-1"-263,4 0-2887,38 18-1230,-14-10 1247,0 0 1,5 1 0,-3-2-1703,-3-3 1,0-1 1597,9 1 1,3 0-29,-8-3 0,1 0 0,-1-1-28,6 1 1,0-1 16,-4 1 0,2-1 0,-2 0-62,3 0 1,-2 0-85,0 1 0,-2-1-268,-1 1 0,-1-1-1924,11 1 1379,-16-1 0,-2 0-2318,2 0 2777,-1-2 0,-13 1 0,-5-1 1</inkml:trace>
  <inkml:trace contextRef="#ctx0" brushRef="#br0" timeOffset="134242">22970 8246 1996,'-1'-4'1637,"-20"-13"0,-6-4-1335,-1-3-151,7 6 0,-4-3 1,3 1 34,3-1 0,2 1-114,0-4 1,0 0-73,-2-1 0,2-3-508,6 1 1,3-6 0,0 0-1,0 2 508,0 2 0,-1 2 0,2-3 7,2-3 0,1-5 1,0-1-1,2 1 1,0 4-15,1 0 0,2 4 0,1-2 61,-1 0 1,0-1 0,1 1 0,1 1-103,1 0 1,1 3-1,1-1 135,-1 1 0,1 0 0,2-2 98,4-4 1,2-4-1,2 1 1,-1 3-216,-1 4 1,0 2 0,1-1 44,2-3 0,2-2 1,1 1-1,0 6 148,8-2 0,0 5-15,0 0 0,3 2-1,-7 8 1,2 1 0,0 1 92,7-6 1,2 3-96,-5 5 1,1 1 0,4 2-95,-4 1 1,3 1-1,2 1 1,0 0 0,-1 2-98,-2 2 0,-1 1 0,1 1 0,0 1 0,1-1 27,4 0 0,1-1 1,0 0-1,0 3 0,-1 3-96,-2 4 1,1 3 0,-1 2 0,-2 1 0,-3 0 54,3 4 0,-4 0 1,1 2-2,-4 0 1,1 2 0,0 1 0,-3 2-13,-5-3 1,-1 2 0,-1 1 0,-1-1 0,-1 0-76,-2 1 0,-2-2 0,-1 1 0,1 1 95,1 1 0,1 1 1,0 0-1,-2 0 1,-2-1-45,0 5 1,-3-1 0,-3 5-94,-3-5 0,-1 5 0,-2 3 0,-1-1 0,0-1 0,0-4 171,0-2 1,0-4 0,-1 0 0,-3 4 57,0-2 0,-3 3 0,-1 4 0,-1 0 0,-1 0 0,-1-2 0,1-4 0,1-5 19,-7 7 0,-1-7 0,-3 2 64,3-4 0,-4 2 1,-1 1-1,-1 0 0,1-3 1,3-3 34,-2 2 0,2-4 0,-2 0-18,-1 0 0,-3 0 1,0 0-1,3-3 64,2-1 1,1-1-1,-1-2 289,0 1 1,-2-2-1,-2 1-71,-6-1 1,-3 1-1,-3-1 1,3-2-305,4-3 0,1-1 0,0 0 0,-1-1 61,-5 3 1,-1 0-1,0 0 1,1-5-99,3-3 1,0-2-1,1-3 1,4 1-299,-8-3 0,3-3 139,6 2 1,-2-3 0,2-4-175,4-4 0,1-6 1,1-1-1,2 2 331,1 0 0,3 1 0,0-2-127,-3-5 0,-1-2 0,2-2 0,3 2-311,6 1 0,3 2 0,1-1 211,0-3 1,2 0 0,0 0-1,0-1 1,2-1-1,0 0-349,2 0 1,2-1-1,0 0 149,-1 1 0,1 0 0,5-3 349,2 5 0,4-4 0,3-2 0,0 0 0,-1 3 0,-4 5 0,-1 1 0,-3 3 0,3-2 0,5-2 0,-1 0 0,1 1 0,-1-1 0,0 0 0</inkml:trace>
  <inkml:trace contextRef="#ctx0" brushRef="#br0" timeOffset="134792">24597 8752 4166,'-15'-29'514,"1"0"1,-1 1 0,4 1-1,1-2-250,1 1 1,-2-6-1,1-3 1,1 1 0,2 5-265,2-1 0,2 4 0,4-4-48,2 0 0,3-4 1,2-3-1,2-1 1,2 2-1,0 2-99,0 5 0,2 2 0,2 1 0,0 0 1,0-1-1,1 0 138,-1-1 0,0-1 0,1 0 0,1 0 1,0 0-1,0 2 0,1 1-26,3-1 1,1 1-1,1 1 1,0 1-1,-1 1 1,1 2 60,4-5 1,1 2-1,0 2 1,0 0-15,1 1 0,1-1 0,0 2 0,0 1 37,0 0 0,1 1 0,0 2 0,0 0 84,0 2 1,-1 0 0,1 1 0,2 2-40,-1 1 1,1 1 0,2 2-1,1 0 1,1 4-89,-2 2 1,1 2-1,1 2 1,0 1 0,0 0-1,-2 0-39,1-1 0,-1 0 0,0 1 0,0 1 0,0 5-45,-5 1 1,2 3-1,0 2 1,-1 1-1,-1 1 1,-3 1-1,-4-1-100,5 9 1,-5 1 0,-3 7-106,-8-6 0,1 5 0,-2 4 0,-1 1 1,-2 1-1,-1-1 0,-4-1 213,-2-1 1,-4-1-1,-3 0 1,0 0-1,-1 1 1,1 0 68,1 1 0,1 1 0,-1 0 0,0 1 1,-2-1-1,0-1 0,-3-2 1,-1 0 0,-2-1 0,-2 0 0,-1-2 0,0 0 0,-2-1 193,0 0 1,-2-1 0,-1-1 0,0 0-1,0-1 1,1-2-107,-5 6 0,2-2 0,-1-1 0,-2 1 118,1-1 0,-1 0 0,-1 0 0,0-1 0,-1-2 126,1-4 1,0-1 0,0-1 0,-1-1 0,-1 0-128,0-1 1,-1-1-1,0-1 1,-1 0-1,1 0-156,0 0 1,0 0 0,0-1 0,0 0 0,0-1-21,-5 0 1,1-1 0,-1-1 0,0-2-88,1-1 0,0-3 0,1 0 1,1-1-113,-2 1 0,1-1 0,-1-2-10,3 0 1,-1 0-1,0-1 1,0-3-506,2-2 1,0-2 0,0-1 0,1-2 685,-1-3 0,1-3 0,0 0 0,1 2 0,-3 1 0,2 1 0,2-2 0,-3-9 0,-1 0 0</inkml:trace>
  <inkml:trace contextRef="#ctx0" brushRef="#br0" timeOffset="143448">23284 6796 14341,'36'7'95,"0"0"0,-6-3 1,1 0-1,-3-1-101,-5-2 1,1-1-49,11 0 1,5 1 0,-2 0-1040,-9-1 1,-1 1 0,0 0 633,2-1 0,0 1 1,-3-1 42,3 1 0,-7 1 1488,-14-2-1125,-8 1-1271,-39-3 834,13 1 0,-2-1-19,-7 0 0,0 1 258,3-1 1,0 0-93,1 0 0,2 0 220,8 1 0,-1-1 92,-8 1 0,0-1 322,8 1 1,2 1 2046,-12 1-1352,7 0-597,20 1-78,1 0 1766,5-1-1760,6 3-135,2 0-101,7 1 20,13-1-166,7-1-197,-4-2 1,-1 0-509,7 0 702,-16-1 1,-3 0-134,-7-1 128,-6 1 95,0-1 216,-6 0-229,-12 0 293,4-1-67,-12 1 614,-4 0-82,-4 6-632,0-2 55,-3 7-55,15-4 436,-19 11 106,12-5-275,-5 2-259,13-6-73,9-5-112,1-1-1543,6-2 1520,1 0-10,13 0 13,-1-1-353,5-1 1,3-1-625,13-3-600,-14 3 1,0-1 640,10-2 136,-12 3-872,-2 0 1132,-3-1-582,0 1 873,-11 1 65,-1-1 246,-12 2 3008,-2 1-2762,-2 0-44,-16 0-348,3 0 1754,-7 0-1600,8 0 29,2 0 55,6 0 838,-8 1-54,16 1-876,-1-1-45,10 0 191,9 0-62,25 3-86,-9-2 1,1 0-1638,3 0 1,1 0 1552,1 0 1,-1-1 26,-5 1 1,-2 0-565,2 0 0,0 0 362,0 1 1,0-1 9,-1 0 1,0 1-988,-1-1 0,-1 0 1022,6 1 1,0 0 52,8 1-257,-15-2 0,-2 0 420,-3 1 933,-7-2-303,-4 0 470,-5 0-33,-20 0-493,-3 1 0,-3-1-161,-1 1 0,-1 0-199,-5 1 0,0-1-64,9 1 0,2 0 8,3-1 0,-1 1-358,-6 2 1,-2-1 0,1 1 230,1 0 0,-1 0-155,-8 1 0,-3 2 1,4-2 125,6 0 1,2-1 19,-10 3 1,2 1-18,9-3 1,1 0 720,1 1 0,0 0-659,-5 2 1,-1 1 14,6-1 1,1 0 1939,-14 6-2319,17-5 297,20-6 2261,6 0-2361,19 4 1,9 0-241,-3-4 0,2-1-323,-4 1 1,2 1-1,-1-1 604,8-3 1,-2 0 17,-9-1 0,-2 0-1093,-2 0 0,-1 0 1130,4 0 0,1 0-427,6 2 0,0 0 204,-6 0 0,-2 0 104,2 0 0,-4 1 123,-8 0 148,-14-1 43,-8 1-82,-4 2-8,-27 5 50,13-4 0,-3 1 0,0-1-42,-6 3 1,-1-1-68,4 0 0,-2-1 0,4 0 16,2-1 1,2 0 22,0 0 1,0 1-24,2-1 1,-2 0 20,-10 6 0,-1 0-146,12-2 0,2 1-51,-6 1 1,4 0-121,7 4-207,18-1 266,6-3-149,13-2 1,5-1 226,2-3 0,1-1 728,7 1 0,0 0-710,-2-3 1,-3 0 27,-8 0 1,-2-1-155,0 0 1,-1 1 2359,15 3-3840,-4 15 2073,-30-2-101,-3 6 153,-18-12 1,-5-3 650,-10 3-380,10-4 0,-4 0 1,2 1-392,-1 0 1,0 1-792,-6 1 0,1 0 515,11-3 1,4 0-86,-6 7 1026,11-5-1681,4 9 448,20-8 188,4 1 64,13-4-1456,-7-4 1,1-2 1502,14 4-204,-12-2 1,4 0 0,-3 1-186,-4 1 1,-1 0-90,6 1 1,-4 2 236,-8 6 281,-25 4 112,-4-3 413,-8-2 0,-6 3 1,2-3-445,6-3 0,0 0-94,-5 1 1,-3 2 0,5-1 940,-5 3-1015,4 0-126,6-2-65,4-1-280,6 9-237,17-4 571,3 3-125,16-8 276,-5-8 0,0 0 1615,-4-2 0,2 1-1290,7 1 1,4 2 0,-2 1-150,1 5 1,-2 0-190,4-2 1,-5 3 101,-14 4 1,-8 0 495,-19 1-22,-3-5 0,-6 1 0,0 0 572,-9 4 1,-1-1-1539,10-5 0,0-1 0,2 0 389,-5 3 0,7-2-73,10-2-344,5 0-1222,25 2 1,9-2-1639,7 0 3019,-3-6 1,6 1-1,-6-3 1,3-3-1,-11-3 1,-1 1 0</inkml:trace>
  <inkml:trace contextRef="#ctx0" brushRef="#br0" timeOffset="144345">25103 7302 11275,'1'5'2218,"1"-2"-1157,-2-3-1016,52 2-3322,-21 0 2014,6-1 0,2 1 1204,-18 0 0,-2 0-588,0 1 1,1-1 224,15 4 359,-13 0 1,-2 0-173,1 5 358,-1 2 87,-27-1 95,-22 5 39,1-2 216,6-4 1,-4 1-1,1-1-276,0 1 1,0 0-570,-6 3 1,2 0 284,10-5 0,3 1 1582,-8 18-1839,14-3-35,15-4 1,5 1 313,13 3-158,-1-11 0,3-2 74,-6-5 1,1-3-932,0 2 0,2-2 1015,-1 1 1,2 1-127,3 1 1,2 1-1,-3 0 109,2 4 1,-1 0-279,2 3 0,-3 0 435,-2 11 628,-32-12 0,-7 2-602,-1 10 5,-2-12 1,-8 2 0,-2 0 0,2-1-26,-2 1 0,1 0 0,-2 0-133,-1 1 1,-3 1 0,1 1 0,3-3-36,3 0 0,3-2 0,0 1-62,-9 5 1,6 0 1084,7 7-1393,7-6 0,3 1 892,12 4-629,-1-7 1,2-1-154,15-3 89,8-1 50,-3-6 1,2-1 120,-5-1 0,2-1 56,8 3 0,5 1 0,-2 1 92,0 2 1,-1 1-621,-5-3 0,0 0 0,-2 0 570,-1 4 0,-5 2 22,-7 1 0,-2 0 2326,1 10-2352,-15 2 0,-8 2-213,-13-6 0,-4-1-506,3 1 1,-1-1 570,4-10 0,-1-1 0,3-3-89,2-2 0,2-2-476,-15 7 311,0-4 0,1-2 1,7 0-1,2-3 0,-1 0 1</inkml:trace>
  <inkml:trace contextRef="#ctx0" brushRef="#br0" timeOffset="145997">26757 7822 6392,'8'6'2973,"-2"-2"-2844,-6-4 1237,0 0-803,41-5 255,-17 3-729,0-1 1,2 0 89,4 0-3456,-17 1 3022,11 0-53,-19 1-61,3 1-2070,-8 0 2439,-27 6 0,21-4 0,-21 3 0</inkml:trace>
  <inkml:trace contextRef="#ctx0" brushRef="#br0" timeOffset="146211">26784 7836 6383,'-7'-2'3276,"1"0"-613,6 2-2277,0 0-316,35 59-70,-25-32-47,2-4 1,2 4-1,-4-6 3,-8-1-38,-1-6-35,0-7-284,0 0-1945,0 0 1344,0-3 80,-1 1-46,0-5 968,0 1 0,0-1 0</inkml:trace>
  <inkml:trace contextRef="#ctx0" brushRef="#br0" timeOffset="146444">26757 8055 6344,'7'1'2523,"-2"0"64,-5-1-1979,0 0-365,23 0 256,-1 0-532,0 1 1,1-1-113,3 0-82,0 0-1044,-10-1 151,-6 0 1120,1 0 0,-8 0 0,0 0 0</inkml:trace>
  <inkml:trace contextRef="#ctx0" brushRef="#br0" timeOffset="147996">27345 7193 12258,'7'7'2184,"-1"-2"-1996,-6-5-37,0 0-285,40 1-144,-12-2 1,2 1-1362,0 0 1,1 0 695,7 0 1,-5-1 301,-5 1-568,8 0 182,-10 0-194,-5 0 1221,3 0 0,-13 0 0,2-1 0</inkml:trace>
  <inkml:trace contextRef="#ctx0" brushRef="#br0" timeOffset="148346">27468 7261 9220,'0'3'3066,"0"0"-213,0-3-2169,2 42-304,-2-15-638,0 4 0,-2 4 402,-2-1 0,-2 1-88,1-8 0,0 2 0,-1 4-38,2-5 0,0 4 0,-1 2 0,1 2 0,-1 0 0,1-2 0,0-3-670,0 4 1,0-3-1,0 0 1,0 3 645,0-2 1,0 3 0,-1 2 0,1 0 0,0-1 0,1-4 0,0-4 4,1 1 0,2-5 0,-1 3-1,-1 1 0,1 3 1,-1 2-1,1-1 1,0-3-375,0 5 1,1-3 0,1 0 360,-1 7 0,0 1 0,0-4 15,-1 0 0,2-4-3,4 6-59,-5-10 1,-1-1-387,6 6-381,-7 5 350,2-27 2093,0-9-2707,0-1 1,0-1 0</inkml:trace>
  <inkml:trace contextRef="#ctx0" brushRef="#br0" timeOffset="148563">26989 8834 11924,'1'6'1638,"30"4"0,11-3-332,-4-4-2126,-11 0 1,6 1 0,2 0 0,-6-2 826,1-1 0,1-1 82,1 1 1,6-1 0,1 1-1,0-1-513,-2 0 1,1 1 0,0-1-1,-1 0 44,-2 1 0,1-1 0,-1 1 0,0-1 380,4-1 0,3 0 0,-4 0 0,-8 1 0,5-1 0,-13-1 0,0 1 0</inkml:trace>
  <inkml:trace contextRef="#ctx0" brushRef="#br0" timeOffset="150547">26702 7877 1175,'5'3'2912,"-1"0"364,-4-3-2111,58 1-1653,-39 0 807,13-1 0,-1 1-3256,-22-1 1041,-3-1 1511,-1 1 0,-4-1 1,-1 1-1</inkml:trace>
  <inkml:trace contextRef="#ctx0" brushRef="#br0" timeOffset="157999">23161 6810 10491,'-22'-3'1299,"5"1"-1299,17 2-540,0 0-578,42 24 475,-12-20 1,5-2 326,-8 2 0,6 2 0,1 0 1,0-1-1,-4-2-777,4-2 1,-3-1 0,1-1 745,-2 1 1,4 0-1,-4 0 1,-6-1 346,1 1 879,-12 3 270,-27 3 1,-10 3-1674,0-2 0,-3 1 739,3-1 1,-1 0 0,0 0-187,-10 1 0,2 0 287,8-3 1,1 0-13,0 0 0,0 0 1260,-13 3 1,-1 0-1227,12-1 1,1-1-467,-3 0 1,4 0-472,6 1 535,25-5 64,6 2-66,13-1 1,10-1 0,-3 0 655,-2 0 1,1-1-623,-5-1 0,6 1 0,1-1 0,-1 0 0,-5 0-14,11-1 0,-3 0-44,2-1 1,2 0-1,-4 1-1549,-4 1 1,-4 0 1593,-3 0 1,-5 2 425,-13 3-564,-24 2 1,-10-1 381,5 0 0,-2-1 145,-7 2 1,-3 1 0,-1-1 51,-2 1 1,-1 0 0,0 0-329,9-1 1,-1 0-1,1 0 1,0 0-320,-5 0 1,0 0 0,5 0 72,4 1 0,7 0 1256,12 0-1045,29 0 1,15-1-38,-9-4 1,2 0-1,0 0-228,2 1 0,0 1 1,1-2 231,2-1 0,0-2 0,-4 1-14,-5-1 0,0 1-258,8 2 0,-2 2 586,-4 6-132,-2 3 42,-48 3-81,-13-4-85,15-5 1,-4 0 212,-2 1 0,-5 0 0,-1 1 0,3 0-284,0 0 1,2 1 0,-2-1 513,-7 2 0,-1 0 0,5 1-834,5-1 0,13 0 137,34 3 0,13-1 138,-7-4 1,3-1-346,0 1 1,2 0 0,-2-1 357,7-3 0,-3-1-45,-13-1 1,0 0 1122,3 0 0,0 2-1745,0 2 1,-4 3 1442,-4 16-272,-8 1-430,-21-12 0,-9-2 382,-7 2 1,-5 0-219,3-2 0,-2 2 0,0 0-229,6-1 1,-1 0-1,1 1 1,1-1-555,-5 2 0,1-1 0,3 1 434,-4 6 1,9-1-97,12 1 407,19 0 1,10 1-294,2-10 0,5-2 0,-1 0-461,0 4 1,-1 0 0,2-2 555,5-3 1,3-2 0,-4-2 1,-3 0 1,-2 0-136,0-2 1,-4 4 144,-8 15 0,-7 4 556,-9-2-257,-10 3 1,-7-3-17,-3-14 0,-3-4-34,1 1 1,-4 0 104,-2 1 0,-3 0 0,2 0-352,6-1 0,1 0 0,0 0-78,-2 0 1,0 0 0,3 0-86,4 1 0,6-1 1714,10 0-1594,15 5 1,6 2 232,6 1 0,1 0-511,3 3 1,0 0 438,3-1 1,0-3 902,-12-6 0,-1-1-992,0 0 0,0-1 0,13 1 0,-1-2 0,-4 2 0,-5-6 0,-1-1 0</inkml:trace>
  <inkml:trace contextRef="#ctx0" brushRef="#br0" timeOffset="160999">8162 6017 7917,'-6'-30'-162,"-1"-1"0,0 1 1,2-1-1,-1 0 0,3 0-63,2 4 0,1 0 0,2-1 151,2-4 1,0 0-1,3-2 37,-2-1 1,2 0 0,11-5-93,-4 21 0,5-3 1,3-1-1,4-2 1,3-1-1,2-1 1,1 0-1,2-1 1,1 1-1,0-1 1,0 1-1,-1 1 1,-1 2-1,-2 0 1,-2 2-1,-3 3 196,5-5 0,-2 3 0,-2 1 1,-2 2-1,2 1 0,1-2 1,3 0-1,5-2-70,-10 5 1,1-1 0,3-1 0,1-2 0,2 0 0,0-1 0,2 0-1,1 0 1,0-1 0,1 1 0,0 0 0,1 1 0,-1 0 0,1 2-1,-1 1 1,0 1 0,-1 1 0,-1 3 0,-1 1 0,-1 3 56,7 0 0,-1 3 0,-1 2 1,0 2-1,0 2 0,0 1 1,-1 1-1,0 2 0,1 0 0,0 0 1,1 1-1,0 0 0,0-1-54,-4 0 0,1 1 1,0 0-1,1 1 1,0 1-1,0-1 1,0 2-1,1-1 0,-1 1 1,1 0-1,-1 1 1,0-1-1,0 1 1,0-1-1,-1 0 0,-1 1 1,0-1-14,4 1 0,-1-1 0,0 1 0,-1-1 0,1 1 0,-1-1 0,0 1 0,0 1 0,-1-1 0,0 1 0,-1 1 0,0 0 0,-1 1 0,1 1-63,-1 1 1,1 1-1,0 1 1,-1 0 0,1 1-1,-1 1 1,-1 0 0,-1 0-1,-1 0 1,-1 0 0,-2 0-1,-1-1 1,-3 0 22,9 7 0,-3-3 1,-3 1-1,-2 2 0,-2 3 1,-1 5-192,-7-5 0,0 4 1,-1 2-1,0 3 1,-1 2-1,-1 1 0,-2 1 1,-1-1-1,-2 0 1,-1-1-1,-3-2 1,-2-2 267,-4 2 0,-3-2 0,-3-1 1,-3-1-1,0 0 0,-1 0 0,0 1 1,1 1-1,3 2 68,3-4 1,2 3 0,1 1-1,1 1 1,0 1 0,0 0-1,0-1 1,-2-1 0,-2-1-1,-3-2 1,-3-2 0,-3-4 193,-5-1 0,-4-2 0,-2-1 0,-3-3 0,-2-1 1,-1-1-1,-1-1 0,-1-1 0,1-1 0,2-1 0,0-1-40,-3 2 1,1-2-1,0-2 1,0-1-1,-1-1 1,-2-1-1,-1 1 1,-4-1-165,10-2 0,-1 0 0,-2 0 0,-2-1 0,-1 1 0,-1-1 0,-1 0 0,0 0 0,-1 0 0,1-1 0,-1 1 0,1-1 0,0 0 0,2 0 0,0 0 0,2 0 0,2-1-75,-6 2 0,2-1 1,1-1-1,1 1 1,0-1-1,1 0 0,0 0 1,-1 0-1,0-1 1,-2 0-1,-1 0-7,3 0 0,-1-1 0,-2 0 0,-1 0 0,0 0 0,-1 0 0,0 0 0,0-1 0,0 0 0,2 0 0,0-1 0,2 1 0,1-1 0,3-1 0,1 0 83,-8 0 1,4-2 0,1 0-1,2 0 1,1-1 0,0-1 0,-1 1-102,-5 0 0,1 1 0,0 0 1,-1-2-1,0-5 0,-2-7-63,14 3 1,-2-3-1,-1-4 1,0-2-1,-2-2 1,0-2-1,0-1 1,0-1-1,1-1 1,-1 0 0,2 0-1,0 1 1,2 1-1,2 1 1,1 2-1,1 2 36,-6-8 0,3 3 0,3 2 1,1 0-1,0-2 0,1-3 1,-2-5-79,7 9 1,-2-2-1,-1-2 1,-1-1 0,0-3-1,-1-1 1,1-1-1,0 0 1,1-1 0,1-1-1,2 1 1,1 0-1,3 0 1,2 1 0,3 2-1,3 0 1,3 3 122,5-3 0,4 2 0,4-1 0,3 1 0,2 0 0,3 1 0,1 0 0,1 1 0,1 0 0,-1 0 0,-1 1 0,-2 1 0,-1 0 0,-3 1 0,2-8 0,-1 1 0,-2 2 0,-1 0 0,0 1 0,1 0 0,2-1 0,1 0 0,5 2 0,-1 1 0,0-1 0,0 0 0,0 0 0,1 1 0,-1-1 0,0 0 0,0 0 0,1 1 0</inkml:trace>
  <inkml:trace contextRef="#ctx0" brushRef="#br0" timeOffset="172721">22355 10831 12946,'0'4'1729,"0"0"264,0-4-1447,5 39-1609,-4-6 1180,2 3 1,0 3-27,-4-6 0,-1 2-16,0-6 1,-1 4 0,0 1 0,0 1-551,0-2 0,-1 2 1,0 0-1,0 1 1,0-1 475,0 2 0,0-1 0,0 1 0,0 0 0,0 0-338,0-5 1,1 1 0,-1-1 0,0 0 0,0 1 0,1 0 326,-1 2 0,1 0 0,-1 1 1,1-1-1,0 0 0,0-2-274,0 1 0,0-2 1,0-1-1,0 1 0,0 2 257,1-1 1,-1 0 0,0 2 0,0 0 0,1 2 0,-1 0-155,2-1 0,0 1 0,-1 3 0,2-1 0,-1 1 0,0-2 0,0-2 0,1-2 151,-1 1 0,0-4 1,0-1-1,1 1 1,-1 4 18,0 0 0,1 4 0,0 3 0,-1 0 1,1 0-1,0-2 0,0-4 0,0-5-3,-1 5 0,2-6 0,-1 0 113,-1 9 0,1 0 1,-1-3-144,1-3 1,-2-1 16,-1-1 1,-1 1 0,0-3 26,0-2 0,0-1 3,-3 12 0,0-4 1206,-1-8-1209,0 5-45,2-10 1798,-1 3-1834,1 1 81,2-12-865,-1 5 856,4-13 2261,0-2-2420,1-2 45,3-1 316,8 0-157,3 0 83,4 0 0,3-1-38,13-2 1399,-9 1 1,4-1-1307,0-1 0,5-1 1,0 0-1,-1 0-973,-1 1 1,-1-1 0,3 0 831,-2 1 0,3-1 0,1 0 0,-1 0 0,-1 0-603,-2 1 0,-2 0 1,0 0-1,1 0 570,1 0 0,1 0 0,0 0 0,1 0-329,-4 1 1,2 0 0,-1 0 0,1 0-1,0 0 329,0-1 0,-1 1 0,1 1 0,0-1 0,1 0-132,1 0 0,0 0 1,2 0-1,1 0 0,4 1 118,-9-1 1,3 1-1,3 0 1,1 0 0,1-1-1,0 1 1,0 0 0,-2-1-1,0 1 1,-3 0-51,3 0 1,-3 0-1,0 0 1,-2 0 0,2 1-1,1-1 1,2 0 48,-4 0 1,1 0 0,2 0 0,1 1-1,1-1 1,-1 0 0,1 0 0,-2 0 0,0 1-1,-3-1 1,-1 1-37,7-1 0,-3 1 0,-1 0 0,-1 0 1,1 0-1,3 0-7,-6 0 0,2 0 1,0 1-1,2-1 1,0 1-1,-1-1 1,0 1-1,-1 0 1,-1-1 28,2 1 0,-2 0 0,0 1 1,-1-1-1,0 0 0,2 1 0,0-1-10,1 1 1,0-1-1,1 0 1,1 1 0,0 0-1,1 0 1,0 0-1,1 1-93,-5 0 0,1 1 1,1 0-1,1 1 1,1 0-1,-1 0 1,-1-1-1,0 1 1,-2 0-1,-1-1 1,-2 0-30,6 1 0,-3-1 0,-2 0 0,0 0 0,1 0 0,3 1 28,-1 0 0,2 0 0,2 1 0,2-1 0,-1 1 0,-1 0 1,-1-1-1,-4-1 0,-4 0-687,7 0 1,-5 0 0,-3-1 0,-1-1 276,-2 1 0,-1 0 0,0-1 543,5 0 0,-1-1 0,-5 0 0,-3 0 0,-6-2 0</inkml:trace>
  <inkml:trace contextRef="#ctx0" brushRef="#br0" timeOffset="173204">23188 12185 6344,'-1'-6'-210,"-1"1"490,2 5 543,-4 0 34,-1 1-737,-2-1-120,-4 1 0,13 0-839,-11 1 116,12 0 267,-8 1 72,0 0 384,1 1 0,1-1 0,1-1 0</inkml:trace>
  <inkml:trace contextRef="#ctx0" brushRef="#br0" timeOffset="173587">23134 12198 12484,'10'1'1661,"0"0"-891,11 0-770,-7 0-86,9 1 32,-9-1-153,6 2-1221,2 0 240,-1 0 368,4 3 1,-17-4 0,3 1 0</inkml:trace>
  <inkml:trace contextRef="#ctx0" brushRef="#br0" timeOffset="174342">25157 12745 6610,'-4'0'3276,"0"-1"0,4 1 0,8 1-3026,-1-1-219,10 1-3308,18-2 2056,-10 0 1153,-4 0 1,0 0 484,3-1-2074,7 1 161,-9 0-1366,4 0 2295,-15 1 0,-5-1 0,-2 1 0</inkml:trace>
  <inkml:trace contextRef="#ctx0" brushRef="#br0" timeOffset="175655">23175 12061 6173,'6'7'300,"-1"-3"-353,-5-4 1511,0 0-1276,2-1 48,2-1-182,2-1-1,-1 1 99,-1-2-57,-2 2 21,1-1-26,-2 0 425,0-1-380,-1 1-48,0-2 292,0 2-200,0 1-173,0 0-372,0 1 1492,0 0 462,-5 0-1826,11 2 244,-9-1 443,11 1-564,-8 0-730,0 0-87,-1 1 210,1-1-339,-1 1 9,0-1 1058,-2 1 0,2-1 0,-1 0 0</inkml:trace>
  <inkml:trace contextRef="#ctx0" brushRef="#br0" timeOffset="176340">23147 12020 6630,'4'6'11,"-2"-1"3265,-2-5-1666,21-2-1456,-12 1-28,10-1-28,4-3-59,-9 1-33,14-2-4,-8 1 1,-10 2-3,0 0 3,-5 1 294,-3 1-258,0 1-946,-1 0 389,-4 2-2125,-9 4 2643,6 4 0,-6-4 0,12 0 0</inkml:trace>
  <inkml:trace contextRef="#ctx0" brushRef="#br0" timeOffset="176830">23243 12048 10396,'-1'5'1808,"1"1"-1698,-1-1-108,0 1 60,1 1-56,0 0 5,0 6-31,0 1 20,0 0 3,0-1 89,0-2 18,0-3-12,0 2 120,0 7-215,0-5 5,0 6-8,0-9-145,0 2 63,1-3 35,0 2 97,2 1 15,-1-3-63,1 5 80,-2 0-77,-1-3-5,1 3 0,-1-4 62,1 5-57,-1-7 1,0 4-3,0-8-65,0-1 1,0 0 27,1 3 37,1-1-9,0 3-58,0-4 64,-1 1 0,0-1-3,0 1-50,1-2-1040,-2-1 1,2 0 0</inkml:trace>
  <inkml:trace contextRef="#ctx0" brushRef="#br0" timeOffset="177060">23161 12417 6616,'-8'-6'3276,"1"1"-2411,7 5 224,0 0-862,13 0 282,8 0-464,4 0-39,4-1-3,-10 0-9,8-3-67,-7 1-28,3 0-996,-4 1-1079,-9 1 698,1 0 1478,-10 1 0,-1 0 0,0 0 0</inkml:trace>
  <inkml:trace contextRef="#ctx0" brushRef="#br0" timeOffset="177843">25198 12526 12991,'20'3'1171,"-4"-2"-936,-2 0-39,-1 1-103,3-1-93,-3 0-37,1 0-24,-8-1 8,-5 1-532,11 1-424,-11-1 494,10 1-603,-9-2 399,-2 1-146,-2 0-2364,-12 4 2842,-1-2 0,-1 1 0,6-3 1</inkml:trace>
  <inkml:trace contextRef="#ctx0" brushRef="#br0" timeOffset="178206">25212 12540 0,'-7'-7'2438,"1"2"675,6 5 163,0 0-2597,27 44 735,-19-26-1383,8 16 0,-1 1 809,-12-14-756,1 11 2905,-3-13-2987,0-1 68,-1 1 0,1-1-61,-1 1-65,0 17 14,0-17 31,0 13-51,0-23 26,0-2-18,0-1-24,0-1-82,2 4 18,0-1 72,2 1-110,0 0 187,-1-5-231,-1 1-92,-2-1 254,0-1-10,0 1-117,0-1-74,-1 0 0,0 1 11,0-1-146,-1 1-1383,0 0 1023,0-2 10,-1 0 28,1-2 720,-4 0 0,3 0 0,-2 0 0</inkml:trace>
  <inkml:trace contextRef="#ctx0" brushRef="#br0" timeOffset="178427">25157 13032 7103,'-2'-4'3276,"0"0"0,2 4-2942,33 2-281,-9-2-905,-1 1 0,1 0 852,7-2-111,-6-2 1,0 0-187,1 0-33,-4 0 1,-3 0-359,-12 2-312,-3 0-2007,-2 1 3007,-10 0 0,6 0 0,-5 0 0</inkml:trace>
  <inkml:trace contextRef="#ctx0" brushRef="#br0" timeOffset="179442">23216 12280 0,'-8'-3'1548,"2"0"1284,6 3-1891,0 0 786,-9-8-1310,7 3-8,-7-6-82,8 4 650,0 1-761,-1-1 2846,0-5-3143,1 2 36,0-3 1,2 5 44,1 2 2,1 2 4,0-1 2,-6 2 40,12-1-48,-11 2 34,12-1-26,-5 2-5,-1 0-3,3 0-90,13 2 90,-8 0 0,10 2 0,-13 0 0,-1 0-3,-1 0-5,-2 0 36,0 3 62,-3-1 164,-1 4-245,-2-3-9,0 2 3,-2-3 5,-2 1 129,-2 2-109,-6 0-28,2-1 56,-2 0-19,5-5-35,0-1-77,-12-4 2,10-1-61,-8-3 33,11 0 48,2 0-85,1-1 66,1 1-10,2 1-35,0-3 44,1 4 65,2-1-29,1 3-52,1 0 41,2 1-5,0 1 47,2 1-47,6 0 50,-2 2 6,1 0 81,-3 5-84,-6-1-120,0 1-2546,-4 4 1288,-1-5-542,-8 5 1920,9-8 0,-7 0 0,10-2 0</inkml:trace>
  <inkml:trace contextRef="#ctx0" brushRef="#br0" timeOffset="179688">23202 12034 8270,'7'1'3276,"-1"-1"-3626,-6 0-1727,0 0 2077,10 11 0,-8-8 0,8 8 0</inkml:trace>
  <inkml:trace contextRef="#ctx0" brushRef="#br0" timeOffset="179839">23216 12157 3757,'2'7'2540,"1"-1"-377,-3-6-3292,0 0 1129,16 14 0,-12-10 0,13 9 0</inkml:trace>
  <inkml:trace contextRef="#ctx0" brushRef="#br0" timeOffset="180005">23161 12335 3615,'-7'-1'3276,"1"1"0,6 0-4891,0 0-275,8 2 694,-4-1-109,6 2 1305,-7 1 0,-1-2 0,-2 1 0</inkml:trace>
  <inkml:trace contextRef="#ctx0" brushRef="#br0" timeOffset="180139">23161 12335 6775,'-7'-1'3276,"1"1"-680,6 0-5873,0 0 2621,50 41 1,-38-30-1,13 9 1,0 1 0</inkml:trace>
  <inkml:trace contextRef="#ctx0" brushRef="#br0" timeOffset="180272">23325 12431 5913,'-5'3'0,"2"-1"0</inkml:trace>
  <inkml:trace contextRef="#ctx0" brushRef="#br0" timeOffset="180438">23161 12403 13936,'-12'-8'-3185,"3"2"942,9 6 1726,0 0 0,0 0 0</inkml:trace>
  <inkml:trace contextRef="#ctx0" brushRef="#br0" timeOffset="180588">23065 12267 10536,'11'-1'3276,"-3"0"-2125,-8 1-3590,0 0 1783,37-20 1,-28 15-1,10-5 1,-1 0 0</inkml:trace>
  <inkml:trace contextRef="#ctx0" brushRef="#br0" timeOffset="180741">23161 12048 12904,'6'0'2745,"-1"0"-6022,-5 0 0,-1-5 3156,6 4 0,-5-5 1,5 6-1</inkml:trace>
  <inkml:trace contextRef="#ctx0" brushRef="#br0" timeOffset="180888">23175 12061 6820,'-2'-7'3276,"1"1"0,1 6-2637,0 0-964,52-3-2952,-34 2 1949,11-1 1,0 0 825,-16 2 0,-6 0 1,1 0-1</inkml:trace>
  <inkml:trace contextRef="#ctx0" brushRef="#br0" timeOffset="181006">23312 12089 11868,'7'2'2429,"-2"-1"-3718,-5-1-1988,0 0 2889,18 22 1,-13-17-1,12 17 1</inkml:trace>
  <inkml:trace contextRef="#ctx0" brushRef="#br0" timeOffset="181156">23311 12308 14448,'-6'2'918,"0"-1"-2186,6-1 175,0 0 1,0 0 0</inkml:trace>
  <inkml:trace contextRef="#ctx0" brushRef="#br0" timeOffset="181289">23270 12417 15347,'2'-4'2520,"0"1"-4164,-2 3 1644,39-15 0,-30 12 0,11-5 0,-1 1 0</inkml:trace>
  <inkml:trace contextRef="#ctx0" brushRef="#br0" timeOffset="181739">25198 12636 14031,'3'4'-241,"-1"0"66,-2-4 0,0 0 1</inkml:trace>
  <inkml:trace contextRef="#ctx0" brushRef="#br0" timeOffset="181906">25203 12644 15495,'-16'20'-820,"-1"0"1,1 1 0,-7 7 0,10-6-1779,21-14 2598,0 1 0,-5-4 0,0 0 0</inkml:trace>
  <inkml:trace contextRef="#ctx0" brushRef="#br0" timeOffset="182062">25116 12855 13030,'7'2'2048,"-2"0"-1897,-5-2-3428,0 0 2825,15 1 0,-11-1 0,11 1 0</inkml:trace>
  <inkml:trace contextRef="#ctx0" brushRef="#br0" timeOffset="182206">25130 12868 15988,'-1'-5'840,"0"1"-1933,1 4 1,0 0 0</inkml:trace>
  <inkml:trace contextRef="#ctx0" brushRef="#br0" timeOffset="182390">25157 12540 10040,'6'8'3276,"-1"-3"-2623,-5-5-913,0 0-3017,35-5 3181,-16 3 1,18-4 0,-27 5 0</inkml:trace>
  <inkml:trace contextRef="#ctx0" brushRef="#br0" timeOffset="182556">25308 12567 12767,'10'14'2302,"-3"-3"-2338,-7-11-2266,0 0-975,18 22 0,-13-13 2457,13 19 1,-18-25 0,0 2 0</inkml:trace>
  <inkml:trace contextRef="#ctx0" brushRef="#br0" timeOffset="182689">25335 12759 13756,'4'11'1218,"-1"-2"-1557,-3-9-803,0 0 1142,23 9 0,-17-7 0,16 8 0</inkml:trace>
  <inkml:trace contextRef="#ctx0" brushRef="#br0" timeOffset="182842">25253 12923 14081,'-6'-1'126,"1"0"-549,5 1 0,0 0 0</inkml:trace>
  <inkml:trace contextRef="#ctx0" brushRef="#br0" timeOffset="182990">25242 12921 13776,'0'0'0</inkml:trace>
  <inkml:trace contextRef="#ctx0" brushRef="#br0" timeOffset="183140">25185 12964 15543,'-6'-2'-2821,"2"1"2821,4 1 0,0 0 0</inkml:trace>
  <inkml:trace contextRef="#ctx0" brushRef="#br0" timeOffset="183312">25185 12595 13577,'3'5'1714,"0"-2"-4991,-3-3 2610,21 0 0,-16 0 0,16 0 0</inkml:trace>
  <inkml:trace contextRef="#ctx0" brushRef="#br0" timeOffset="183441">25321 12622 17609,'3'7'801,"0"-1"-3024,-3-6 2223,0 0 0,0 0 0</inkml:trace>
  <inkml:trace contextRef="#ctx0" brushRef="#br0" timeOffset="187191">9940 6810 13885,'18'-20'752,"-1"0"0,5 1 1,2 3-2392,8 8 1,2 3 1649,-7 0 1,0 0-1,1 0 27,4-1 0,1 1 1,0 0-25,2 0 0,2 0 0,4 0-16,-9 2 1,4 0 0,3 0 0,2 0 0,-1 0 0,1 1 0,-2-1-341,-3 1 0,0 0 1,0 1-1,0-1 1,0 1-1,1-1 1,1 0 258,-4 1 1,0-1-1,1 1 1,1-1-1,-1 1 1,1-1 0,-1 1-1,-2 0 1,0 0-171,6 0 0,0 0 1,-2 1-1,-1-1 1,1 1-1,-2 0-357,6 0 1,-1-1 0,-1 1-1,-1 0 1,-3 1-171,-4-1 0,-2 0 0,0 1 1,0 0 284,6-1 0,2 1 0,-2-1 0,-5 2 495,-5 1 0,-5 1 0,2-1 0,-15 2 0</inkml:trace>
  <inkml:trace contextRef="#ctx0" brushRef="#br0" timeOffset="187340">11525 6660 7900,'-34'-2'588,"-1"0"1,1 1 0,0-1-1,0 0 1,-3 1-81,7 0 1,-2 0 0,-2 0 0,-1 0 0,1 0 0,1 0-1165,-2 0 1,2 1-1,-1-1 1,1 1 0,-2-1 710,0 1 0,-1-1 1,-1 1-1,1 0 1,1-1-1,3 1 342,-3 1 0,3-1 0,1 1 0,4 0-156,-13-1 0,18 3-715,31 4 613,15-2 1,15-3-1,6 0 1,-2-1-359,-11 1 0,-1 0 0,1-1 1,3 0-1,3 0 214,-8 0 0,3-1 1,3 0-1,1 0 1,1 0-1,1-1 1,0 1-1,0-1 1,-1 1-1,-2-1 0,-2 0-173,3 0 1,-2 0 0,-1 0 0,-1 0 0,1 0 0,-1-1 0,2 1-1,1-1 157,0 0 0,-1 0 1,2 1-1,-1-1 0,2-1 1,0 1-1,1 0 1,1 0-1,1-1 0,1 1-184,-8 0 0,1 0 0,1 0 0,1 0 1,1 0-1,1 0 0,-1-1 0,2 1 0,-1 0 1,0-1-1,0 1 0,0 0 0,-1 0 0,0-1 1,-1 1-1,-1 0 173,2 0 0,0 0 0,-1-1 1,0 1-1,-1 0 0,0 0 1,0 0-1,0 0 0,0-1 1,0 1-1,0 0 0,0 0 1,1 0-1,1 0 0,1-1 1,1 1-1,0 0 0,0-1 1,0 1-1,0 0 0,-1 0 1,-1-1-1,-1 1 0,-1 0 1,-2 0-1,-2 0 0,1 1 1,1-1-1,-1 0 0,1 0 1,-1 0-1,1 0 0,-1 0 1</inkml:trace>
  <inkml:trace contextRef="#ctx0" brushRef="#br0" timeOffset="188541">5278 4212 7744,'-2'-6'935,"1"1"-341,1 5 81,41 7-3952,-13-3 2758,2 1 1,7 0 761,-7-2 0,4-1 0,2 1 0,0-1 0,-4 0-602,6 1 0,-4-1 0,5 1 353,-6-1 1,3 0 0,3 1 0,-1-1 0,0 1 0,-4-1-116,2 0 0,-4 0 0,1-1 0,4 1 30,-5 0 0,3-1 0,1 0 0,2 0 1,0 1-1,-1-1 0,-1 0-209,-1 0 1,-1 0 0,-1 0 0,1 0 0,4 0-1,5 0 300,-14 0 0,2-1 0,4 1 0,2-1 0,1 1 0,2-1 0,2 1 0,0-1 0,0 0 0,1 1 0,-1-1 0,-1 1 0,-1-1 0,-1 0 0,-2 1 0,-2-1 0,-4 0 0,-2 1 0,14-1 0,-6 1 0,-3-1 0,-1 0 0,2 1 0,6-1 0,-5 0 0,1 0 0,-1 1 0,1-1 0,-1 0 0,1 0 0,-1 0 0,0 1 0,1-1 0,-1 0 0,1 0 0,-1 0 0,1 0 0</inkml:trace>
  <inkml:trace contextRef="#ctx0" brushRef="#br0" timeOffset="199149">22560 7713 1470,'4'3'-128,"-1"0"128,18-8 0,3-4 0,-13 5 0,11-3 0,0-1 0</inkml:trace>
  <inkml:trace contextRef="#ctx0" brushRef="#br0" timeOffset="199602">22902 7576 1380,'34'-13'148,"0"0"1,1 0 0,-1 0-1,0 0 1,1 0 0,-1 0-1,1 0 1,2-2 0,3 0-1,0 0 1,-2 1 0,-2 0-1,-4 3 1,-6 1 667,4 0 1,-5 2-1429,10-4 0,-6 3 111,-19 8 1016,-29 12 1,-14 5-151,5-3 0,-1 0-895,4-2 0,-3 1 0,-1 1 0,3-2 776,1 0 0,1-1 1,-3 1 117,1 1 1,-3 0-1,-2 1 1,0 1 0,1-1-391,-5 4 0,0-1 1,1 1-1,-1 0 76,0 0 1,-1 0-1,1-1 1,3 1-355,-3 1 1,3 1 0,8-3 239,3 7-163,12-3-332,24-4 1,10-2 143,6-3 1,3-2 329,-6 0 0,2-1 0,0-1 85,2-2 0,0-2 0,-1 0 158,6 0 1,-1 0 14,0 1 1,0 1-19,-1-1 1,0 3 280,-2 1 0,1 2 0,-8 5-431,-13 8 1,-3 2 158,12-1 0,-9 0 113,-30 3 0,-13-2-270,6-9 1,-1-2 304,-5 1 0,-3 1 31,4-4 0,-2 2 0,-2-1 1,1 1-74,5-2 1,0 0 0,1 0 0,-1 0-271,-1 0 0,0 0 0,0 0 0,4 1-312,-10 6 0,13 0 1913,25-5-1944,24 1 0,14 0 367,-14-8 1,3 0-1,1 0 1,0 0 45,-2 1 0,1-1 0,-1 1 0,1 0 6,3 0 0,1-1 1,-1 1-1,-4-1 99,4 4 0,-4-1 89,-2 1 1,-2 1 4,1 4 0,-3 2 529,1 1 1001,-13 12-1603,-21-20-204,-11 5-418,11-9-1213,30 0 1,14-2 545,-2-3 1,3-2 0,2 1 272,-7 0 1,0 1 0,1-1 0,2 0 719,-1-1 0,4 0 1,-1-1-1,-2 1 0,-6-1 1,2 1-1,-3 0 0,7-1 1,0 0-1</inkml:trace>
  <inkml:trace contextRef="#ctx0" brushRef="#br0" timeOffset="201895">23968 6003 18357,'31'5'-55,"1"0"0,-2 3 1,2 1-1,-3 1 7,1 4 1,1 2-518,-5-4 0,5 2 0,1 2 1,0 0-1,0-1 451,-3 0 1,1 0 0,-1 1 0,0-1 0,0 0-590,3 1 0,-1 1 0,0-1 0,-1 1 683,0-2 1,1 1-1,-4-1 1,-7-4-68,-5 3 1359,2-3-600,-46 7-560,-2-1-677,2-4 0,-8 1 0,2 0 522,11-3 0,1-1 1,-3 2-86,1-1 0,-2 2 1,-2 0-1,-1 1 0,0 1 67,0 1 1,-3 2 0,0 0 0,0 0-1,2-1 1,2-1 0,1-1 0,3-2-1,0-1 1,-2 3 0,0 0 0,-1 1 0,1-1-1,0 1 1,-1-1 0</inkml:trace>
  <inkml:trace contextRef="#ctx0" brushRef="#br0" timeOffset="210204">25294 5661 13050,'7'6'2182,"-1"-2"-1995,-6-4 275,0 0 768,-53 14-2120,24-4 1,-3 3 0,-4 2 979,7-3 0,-2 2 0,-2 0 0,-1 1 0,1 0 0,1-1-411,1 1 0,0-1 1,1 0-1,-1 1 1,0 0 369,2 0 0,-1 0 0,0 0 0,0 1 0,2-2 0,3 0-558,-7 3 1,4-1 0,0-1 545,0 1 0,1-1 1,0 1-105,3-3 0,1 1 1,-3 2 19,0 1 0,-2 3 0,-1 1 0,2-1 0,3-3 240,-5 3 0,1 1-276,1-1 0,-5 3 1,6-1-1,13-3 30,30 9 67,0-10 1,5 2 0,3 2 0,-2-3 5,-2 0 1,0-2 0,2 1 0,4 3 1,3 2 0,0 0-1,-1-1-13,-6-5 1,-1 0-1,1 0 1,3 2-478,-1 1 1,3 2 0,2 2 0,1 0 0,0 0 0,-2-1 0,-2-1 311,1-1 1,-3-1 0,0 0 0,0-1 0,2 2 0,1 1 0,2 3 0,1 0 0,-1-2 0,-4-2 0,-6-5 0,10 8-1</inkml:trace>
  <inkml:trace contextRef="#ctx0" brushRef="#br0" timeOffset="214251">25417 7439 0,'-4'-7'0,"1"1"879,3 6-879,0 0 0,0 0 0</inkml:trace>
  <inkml:trace contextRef="#ctx0" brushRef="#br0" timeOffset="214483">25280 7248 5537,'3'6'-124,"-1"0"-112,-2-6-321,0 0 0,0 0 0</inkml:trace>
  <inkml:trace contextRef="#ctx0" brushRef="#br0" timeOffset="214649">25431 7357 3974,'4'3'3276,"0"-2"-1354,-4-1-5199,0 2 2761,-2-2 1,2 1 0,-3-1 0</inkml:trace>
  <inkml:trace contextRef="#ctx0" brushRef="#br0" timeOffset="-214480.73">25434 7364 11283,'3'-1'1389,"-1"-1"-2482,-2 2 1,0 0 0</inkml:trace>
  <inkml:trace contextRef="#ctx0" brushRef="#br0" timeOffset="-212859.73">25267 7480 6756,'-1'-4'3276,"1"0"-2208,-3-15 0,0-4-906,3 6-207,0-10 1,1 1-29,6 14 6,10-6 14,-5 9-48,5-2 36,-3 5 65,1 1-2,18-2 2,-11 5 5,0 0 1,0 1-1339,-1 4 1325,5 2-65,-9 4 14,-3 1-95,5 19-28,-10-10 84,2 14-2907,-11-8 3103,-3-6 47,-3 4-685,-4-10 1358,-18 4-485,8-8 12,-13 2 86,12-10-312,-1 0 152,0-4 510,1-2-386,0-4-106,4-2 1,0-2 2235,-2-5-2450,5 4 1,2-2 56,4-2-132,3-1 0,3-2 1076,1 0-1202,2-2-19,10-4 1,3 0-893,1-2 1002,2 3 0,1 3-21,2 9-999,0 3 1010,1 3-2202,14 2 2135,-15 6 0,1 1 67,-1 0 1,0 2-561,10 10 0,-2 4 426,-1 6 492,-4 3 1,-3 1-359,-7 4-22,-7-4 0,-1 0 340,-6 3-219,-5 8 242,-13-9 18,1-10 1228,0-8 1,-1-1-1319,-7-4-73,2-3 1,-1-3 198,-5-4-270,10 1 0,0-2 61,1-4 1,1-2 79,-7-6-195,9 5 1,1-2 200,-5-17-302,12 6 1,2-2 70,-1 6 0,2-2-341,6-11 0,4 0 264,5 2 264,2 6 0,6 0-358,4 9 1,6 3 0,-1 1 86,4-3 0,0 3-245,-3 3 0,1 1 0,-2 4 275,-5 6 1,-2 4 1553,6 8-1643,-4 13 0,-4 9 0,-10 0 0,-4 1 10,3-9 1,1 0-1,-5 0 205,-8 0 0,-5 1 1,-1-5-2472,-13 7 2812,-6-8 0,-3-4-254,15-10 1,-1-3 106,-18 3 0,0-5-211,0-8 2,7-3 0,0-3-8,-1-7 36,3-5 0,3-3 722,4-4-838,5-1 0,4-1 2465,7-2-2453,4 12 1,1-1-20,7-10-144,9 10 0,7-2 1,-1 3 43,2 4 1,2 1-34,-1-2 0,2-1 0,0 5 1,7 9 1,-1 8-1348,2 11 0,0 5 1406,-6-6 1,-1 2-36,3 8 1,-3 5 10,-12 0 1,-3 0 57,-5-5 0,0-1 79,0 7 1,-2 0 1,-6 8-406,-13-9 0,-3-2 753,-7 4-210,1-9 0,-4-2 175,0-11 0,-1-3-181,6-1 1,0-1-22,-7-1 1,0-1-41,-10-6 70,4-4-101,8-5 1,1-1-130,-2-6-25,6-7 1,5-2-80,11 0 89,7 0 0,7-1-108,8 5 1,7 3 59,-4 7 0,3 2 0,-1 0 90,8-4 0,0 4 5,0 6 1,-1 5 1784,0 9-1787,-7 6 0,-2 3-21,1 7 76,-6-3 1,-3 2-77,-13 18-923,-7-9 1026,1-10 0,-3-1 76,-12 5 174,-5-8 0,-2-3 10,-7 2-229,7-5 1,1-2 884,-1-6-745,-6-8-16,11 0-177,-4-7 19,14 0-103,3-20 1214,6 11-1223,7-3 1,3 1 1418,8-1-1349,-2 8 1,1 2-22,10-5-166,5 6 1,5 4-14,-2 9 0,1 3 222,1-5 0,-1 3 19,-3 13 0,-6 4 27,-12 2 299,-2 13 286,-12-15-278,-4 2 113,-25-7-269,14-4 946,-6-3 0,-1-2-985,-5-4-471,-5-1 340,9-4-287,11-11 102,9 5-175,0-9 96,11 6 132,3 0-71,8 1 1,3 2 123,4-3 28,1 5 0,1 2-40,-2 6-19,13 11 91,-19 4 0,-2 2 2,10 11 63,-10 10 130,-5-7 89,-12-9 686,5 4-557,-10-12 650,-25 0-925,9-6-145,1-1 0,-1-2-302,-8-4 42,1-2-841,-2-10-1872,8-5-304,0-8 2457,8 2 1,9 10 0,3 6 0</inkml:trace>
  <inkml:trace contextRef="#ctx0" brushRef="#br0" timeOffset="-210412.73">23134 8287 13103,'4'3'2137,"0"-1"-1482,-4-2-142,5-30-387,3 15-1765,-2-4 1,4-1 1127,15 4 0,3 4 533,-9 3 1,0 1-100,6-2 1,2 0 0,-2 2 41,0 4 0,-2 1-22,3-1 0,-1 2 55,-4 1 1,0 4-994,5 8 0,-1 3 1003,4 7 44,-8-1 0,-5 1-447,-7 9 518,-8-9 1,-2 0 1922,-7 9-1706,-3-8 1,-4-1 83,-10-5 0,-4-4-350,8-1 0,-4-2 24,-5-2 0,-5-3 0,5-1-50,6-4 0,2 0 460,-13-1 1,-1-2-436,0-10 0,5-2-90,13 7 0,2-2-189,-3-8 0,-1-5 0,7 2 2212,11-13-2079,3 7 1,4-3-704,8 8 1,4 0 0,1 2 644,7-3 1,2 1 80,-5 3 1,0 0 0,1 4-381,5 2 1,-1 5 377,-7 5 0,-1 2-191,0 0 1,1 3 172,7 6 0,1 4-652,-1 8 1,-1 3 662,0 1 0,-1 3-69,-4 6 1,-4 1 681,-8-7 1,-2 1-582,-2-1 1,-2 1 26,-1-1 0,-3 0 145,-6 5 1,-7 0 184,-7-8 1,-7-1-1,2-2-566,-2 5 1,-1-4 280,-1-5 1,-2-3 0,1-4 48,-3-6 0,3-5-124,7 0 1,0-1 99,-7-1 0,1-2 17,11-1 0,2-1-2,-8-13 1,2-2-103,10 8 0,1-2-113,-4-10 0,3-2 64,12-2 0,6 1 22,0 6 1,2-1-21,3-1 1,3-3 0,2 3-37,7-3 1,6 4-78,1 9 1,5 1 0,2 2 0,-4 3 546,5-2 1,0 5-398,1 4 0,4 3 0,-9 5 218,-14 6 1,-4 5-362,-1 6 0,-2 5 1,-1-2 169,-2 0 0,-1-1 486,-1 2 1,-2 2 0,-4-2-175,-11 1 0,-4-4-168,3-6 1,-4-2 151,-12 8 1,-5-4 1,-5-8 1,0-4-295,7 1 0,0-2 83,-5-3 1,3-4 2,3-5-90,2-5 0,5-3-3,4-4 1613,4-3-1817,10-4 0,3-2 70,6-8-243,0 6 0,4 0 227,7 6 1,3 3 0,-4 5 1,1 1 73,5-4 0,1 3 785,9 2-884,-5 9 1,1 3 98,4 4-236,-7 1 0,-3 3 314,-6 10 62,-5 3 69,-5 1 82,-4 1 610,-7-1-466,-7-5 0,-4-2 216,-7 3-484,4-5 1,-1-2-3063,-4-4 3048,3-2-75,1-2 5,4-2-136,4-2-726,1-13 437,7 2 216,5-12-34,14-4 229,2 6-59,-3 8 0,1 1 68,7-3 3,-3 8 0,1 2-43,3-1 3058,8 1-2965,-20 11 892,-4 8-553,-4 0-129,-7 6 61,-12-3 1,-4-1-204,-3 1-299,1-2 0,-1-2 178,5-6 381,2-2-389,3-2-199,2-1 25,3-2-3095,1-9 1960,5-5 1194,-2-3 383,15 1-260,-4 4 160,12 2-109,8-4-288,-10 7 123,10-1 3178,-10 11-3125,-4 4 27,3 4-179,-5 5-3064,-6 20 1314,-1-12 1963,1 14 99,-8-21 117,-4-1 223,-2-2 68,-12-2 0,8-1-98,-8-4 110,0-2 1,0-2-294,-5-1-60,7-1 0,1-1 114,-2-10-280,9 0-140,1-13-129,18-11 179,2 6 56,1 11 1,1 1-29,3 1-998,13 3 1051,-6 2-114,6 3 51,3 6 1,3 4-38,-10 5 0,1 1-244,11 0 1,-2 3 348,-10 4 0,-5 2 4,5 11 39,-7 2 76,-7 1 106,-4-3 224,-17-5 0,-5-2-184,-5 5-102,-1-7 1,-3-3 26,0-7 0,0-2-113,6-2 0,0-1-21,-6 1 0,1-2 2639,-7-2-2752,8-6 1,1-1-155,-2-4 763,6 1 1,4-3-1504,8-20 96,7 3-780,8-3 1,6-3 1629,-2 13 0,2 0 0,0 2 0,1-6 0,0 2 0,0 5 0,0 0 0</inkml:trace>
  <inkml:trace contextRef="#ctx0" brushRef="#br0" timeOffset="-209617.73">25226 7549 13738,'-4'-27'57,"1"1"0,1 0 0,3 5-3334,17 1 2247,2 0 1038,4 2 1583,1 2-1370,0 5 0,1 2 254,8-2-430,-8 4 0,1 2-61,-4 3 1,-2 3-27,11 2-11,-12-1 0,-1 2-71,4 6 203,-6 14 123,-14-8 53,-10 10-48,-11-15 0,-4-2-39,4-2 0,-1-1 1178,-7 3 0,-1-3-1212,7-2 1,0-1 155,-13-3 0,1-1-199,12 0 0,1-1-23,-10-1 1,3-2-69,7-6-168,4-7 39,7 1-61,3-7-1209,15-1 1,5-1 1350,-5 8 1,1 1 8,9-13 0,4 1-333,1 9 0,0 2 372,-6 5 0,2 1 8,4-2 1,2 3-9,9 2-138,-3 9 1,-1 3 84,-12 1 0,-1 2 26,11 3 1,-4 3-165,-7 14 93,-11-3 0,-4 2 98,-3-5 0,-3 1 48,-7 14 0,-9 1 215,-3-16 0,-5-1 0,1-2-148,2-1 1,1 0 0,-1-3-27,-3 1 1,0-2 0,0-3 96,-7-4 1,3-4 9,-5 0-194,11-2 1,-1-3 25,4-7 0,3-4-111,7-1 1,2-1 13,-5-3 1,4-2-84,12-8 1,6 0 108,-2 9 0,2 0-21,3-3 1,2-2-1,4 1-451,6 1 0,4 2 1,-1 0 524,-7 3 0,-1 1 1,2 1 3,7-1 1,1 2 0,-2 4 2,-5 6 0,-2 2-251,0 1 1,0 2 231,17 0 771,-13 6 1,0 5-793,1 12 1,-1 5 22,-5-6 0,-1 1 0,-1 10 0,-6 3 77,-13-7 0,-4-1 89,0-6 0,-2 0-67,-4 4 1,-5-2-2,-4-7 0,-4-3 0,-1-1-422,-6 0 1,-1-2 137,7-1 1,-2 1-1,1-4-1453,-10-5 1,3-3-1,15-1 1,0-1 1487,-12-5 0,2 0 0,8 1 1,-5-4-1</inkml:trace>
  <inkml:trace contextRef="#ctx0" brushRef="#br0" timeOffset="-209194.73">22942 8205 13734,'7'1'1041,"-2"-1"-1059,15-13 0,5-4-121,-3 12 1,2 0-722,10-11 0,2 1 797,-8 14 0,-3 5 533,8 4-441,-11 10 1,-3 3-2,1 7 133,-7-5 0,-4 2 253,-12-5 0,-4-1 48,-6 9-220,2-11 1,-2-1 135,-10 1-27,0-8 1,0-2-246,-7 0-102,8-3 0,0-2 50,-6-7-3069,13-2 2973,-11-12-196,18 2-2189,-5-19 1853,16 16 0,3-1-256,0-1 0,2-1-281,7-2 1,3 0 1053,1 4 0,2 1 0,-2 2 1,-4 4-1,-2 0 0,8-4 1,0-1-1</inkml:trace>
  <inkml:trace contextRef="#ctx0" brushRef="#br0" timeOffset="-208646.73">24610 7425 8298,'11'2'3276,"-2"-1"0,-9-1-1458,0 0-852,-39 33-695,18-11 1,-1 3 0,-1 0-1365,-2-1 1,0 1 0,-2 0 939,6-2 1,-1 1-1,1 0 1,-1 0 266,-3 3 1,-1 0 0,2-2-254,5-5 1,1-1-1,-1 0 179,-3 5 0,-1 0 1,1 1 4,1 0 1,1-1 0,2 0-22,0 1 0,1-1-24,-4 6 0,4-3-602,6-1 507,11-17 174,12 0 40,11-6 0,5-2-119,-5 0 0,1 1 650,1-1 0,3-1 0,0 1-742,4-2 1,1 0 0,-1-1 116,-5 2 0,0-1 1,0 0-195,8 0 0,1 0 0,-1-1-71,-7 2 0,-2-1 0,4 1 240,5 0 0,4 0 0,0 0 0,-5-1 0,0 1 0,-1 0 0,2 0 0,1 0 0,-1 0 0</inkml:trace>
  <inkml:trace contextRef="#ctx0" brushRef="#br0" timeOffset="-205611.73">21972 9969 12134,'4'5'81,"18"-19"1,6-11-1721,-9 10 1,0-1 1605,7-7 1,4-2-1,-1 1 199,-4 7 1,-2 1-1,2 0-525,3-2 1,0 1 0,2 0 507,2-2 1,1 2-1,1-1-6,-7 4 1,-1 1 0,2-1-1,4 0 9,-3 1 0,2-1 1,4-1-1,0-1 0,1 1 1,0-1-1,-1 1 0,-3 2-291,0-1 1,-1 0 0,-2 1 0,1 1 0,1-2 0,3 0 138,-3 0 0,1 0 0,2 0 0,1-1 0,1 0 0,0 0 0,-1 0 0,0-1 0,0 1-181,-3 1 1,1-1 0,-1 0 0,1 0 0,-1 1 0,-1-1 0,1 0 0,-1 1 0,-1 0 146,4-2 0,-1 1 0,-1 0 0,0 0 0,1 0 0,0-1 0,1 0-21,-1 0 0,2 0 0,0-1 1,1 0-1,0 0 0,0 0 1,-1 0-1,-1 0 0,-1 1 35,1 0 1,-2 0 0,-2 1 0,1 0 0,0 0 0,2-2 0,3 0-4,-6 3 0,2-2 0,1 0 1,2-1-1,0 0 0,1 0 1,0-1-1,0 1 0,-1 1 1,-1-1-1,-1 2 0,-2 0 35,4-1 1,-2 2 0,-2-1-1,0 2 1,0-1 0,1 0-1,0 0 1,3-1-6,-3 0 1,1 0 0,3-1 0,0 0 0,0-1 0,0 1 0,0-1 0,-1 2 0,-2 0 0,-1 2 0,-3 1-8,9-2 0,-3 1 0,-2 2 0,-1 0 0,0 0-12,6-2 0,-2 1 0,0-1 0,-1 2-6,-3 0 1,0 1-1,-1-1 1,-1 1 294,5-1 0,0 0 0,0-1-318,-2 0 0,2-1 1,-1 0-1,-5 1 540,2 0 0,-3 1-499,1-1 0,2 0 0,-18 3 1878,-41 7-1967,-8 5 58,0 1 0,-3 3 440,12-2 0,0 2 0,-6 3-405,7-1 1,-4 1-1,-2 2 1,-3 2 0,0-1-1,0 1 1,2-1 0,2-1-342,-1 0 1,2 0 0,0 0 0,1-1 0,-2 2-1,-2 0 371,1 1 0,-3 0 0,-1 1 0,-1 0 0,0 1 0,0 0 0,1-1 0,1 0 0,3-1-182,-4 2 1,2-1 0,1 0 0,1 0 0,-1-1 0,0 2 187,-1-1 0,-1 1 0,0 1 1,0-1-1,0 0 0,-1 0-179,6-1 0,-1-1 0,0 0 0,0 1 0,0-1 0,0 1 0,0-1 169,0 1 1,-1 0-1,1 0 1,0-1-1,0 1 1,-1 0-1,1 0-71,0 0 1,2-1-1,-1 0 1,0 1 0,-1 0-1,-2 0 1,-1 2 61,5-3 1,-2 1-1,-1 0 1,-1 1-1,-1 1 1,-1 0-1,0-1 1,1 1-1,1-1 1,0 0-1,2-1 1,1-1-9,-7 4 1,3-1-1,0-1 1,2 0 0,-1 0-1,-1 0 1,-3 2-1,7-4 1,-2 2-1,-1-1 1,0 2-1,-2-1 1,1 1-1,0-1 1,1 0-1,0 0 1,2-1-1,2-1-12,-9 5 1,1-2-1,2 0 1,1 0-1,2-1 1,0-1-20,2 0 0,2-2 0,1 1 0,-1-1 0,0 1-10,-4 2 0,-1 0 0,-1 0 0,3 0 0,3-2 13,-1 0 0,4-2 0,0 0-59,-10 5 0,3-2-819,-2-1 1636,20-11-743,37-21 61,-1 2 1,3-2-33,-6 2 1,1-1 0,2 0 2,8-4 1,3-1 0,0 0-25,-7 3 1,-1 0-1,2-1 1,5-3 76,-6 7 1,3-3 0,3 0-1,1-2 1,2 0 0,1 0 0,0 0-1,-2 0 1,0 2 0,-3 0-38,3-1 0,-2 1 0,-1 1 0,0 0 0,1-1 0,1 0 0,2-1-31,-6 4 1,2-2 0,1 0 0,1-1-1,1 0 1,1-1 0,-1 1 0,0 0-1,0 1 1,-2 0 0,0 2 0,-2 0-12,3-1 1,-1 2-1,-1 0 1,-1 1 0,0 0-1,0 0 1,0 1 0,1-1-7,1-1 0,1 1 0,-1 0 0,0 0 0,1 0 0,0 0 0,-1 0 0,1 1-134,0-1 0,1 1 0,-1-1 0,0 1 1,1 0-1,0 0 0,-1 0 0,1 0 134,0 1 0,-1-1 0,1 1 0,0-1 0,0 1 0,-1 0 0,1 0 0,0 1 0,-1-1 1,-1 1 0,0 0 0,0 1 0,1-1-1,0 0 1,2 0 0,2 0 5,-5 2 1,3-1 0,2 0 0,0 0 0,2-1-1,-1 1 1,1 0 0,-1 0 0,0 1 0,-2-1-1,-1 1 1,-3 1-10,8-2 1,-4 0 0,0 1-1,-2 1 1,1-1 0,0 0-1,3 0-16,-4 1 0,3-1 0,0 1 1,2-1-1,0 0 0,-1 0 1,-1 1-1,-3 0 0,-2 1 1,-4 1-1,14-2 1,-6 2 0,-2 0-82,-6 1 0,-2 0 1,-2 1 222,1 0 0,-4 0-336,0 1 1618,-23 1-1457,-23 7 1,-18 6 0,1 0 49,10-2 0,-1-1 0,-3 2-2,7-2 1,-4 1 0,-2 1 0,0 0 0,0 1 0,2-1-74,-3 1 1,2 0-1,-1 1 1,1 0-1,-2 0 65,3-1 0,-1 1 1,0-1-1,-1 1 1,0 1-1,0-1-152,3 0 1,-2-1 0,1 1 0,-1 0-1,1 0 1,-2 0 0,1 1 87,2-2 0,-1 1 1,1 0-1,-1 0 1,0 0-1,0 0 1,-1 0-1,1 0-174,-2 1 1,1-1 0,0 1 0,0-1-1,-1 1 1,-1 0 0,-2 2 0,-3 0 249,10-3 0,-2 1 0,-1 0 0,-2 2 0,-2-1 0,0 2 0,-1-1 0,1 1 0,-1-1 0,0 0 0,2 0 0,0 0 0,2-1 0,1 0 0,3-2 0,1 0 0,-8 3 0,3-2 0,3 0 0,0-1 0,1 0 0,-2 1 0,-4 1 0,3 0 0,1 0 0,-1 0 0,0-1 0,0 1 0,1 0 0,-1 0 0,0-1 0,0 1 0,0 0 0,1 0 0,-1 0 0</inkml:trace>
  <inkml:trace contextRef="#ctx0" brushRef="#br0" timeOffset="-191482.73">14753 10393 12342,'7'3'1904,"-1"-1"-3278,11-26 0,4-11 1497,-5 19 0,1-1-74,1-6 1,1-3 0,0 4-154,1 6 0,-2 4 148,3-5 397,5 6 1,3 2-521,-3 4 1,1 2 30,11 2 1,1 4-294,-9 2 0,-2 4 266,-5 3 1,-1 3-222,7 10 1,-1 0 257,-5-5 1,-1 0 32,6 5 1,-2-1-17,-10-10 0,-1-2 21,1-1 1869,0-3-1864,-2-4 1863,17-9-1814,3-11-54,-14 6 0,2-1-3,-3-2 0,1-2-3,3-2 1,0-1 5,-6 5 0,2-1-3,5-4 0,4-1 0,-3 2 4,1 1 1,-2 2-200,7-4 1,-2 2 356,-1 3 68,4 11-120,-18 5 125,9 5 1,1 4-236,-9-1 0,1 2-1,7 6 0,2 0 4,-8-5 0,-1-1-244,1-1 0,0-1 247,9 3 5,1-2 7,8-5 1,2-1-15,-16-3 1,0 0-2,14 0 0,1-3 0,-15-1 0,-1-2-3,14-6-1119,-11 4 0,1-1 1103,-3 0 1,1-1 4,7-3 0,3 0 0,-1-1-117,-1 2 0,0-1 113,2 0 0,1-1 1,-2 1-1,-5 3 0,-1 0 1,-1 2 0,0-1-642,-1 2 0,-1 1 634,-2 0 0,0 2 88,10 2 0,0 3-64,0 5 0,0 2 3,0-2 1,-1 2 23,6 7 1,-4 1-23,-13-8 1,0-1-1,5 4 0,3 0 15,-3-3 1,2 0 0,-1 0-45,7 3 0,1-2 360,-7-1 0,1-1 1,-2-1-367,3 0 0,-3-1 23,11 0-28,0-3 30,1-1-8,0-5 0,2-1 40,-12-1 1,-1 1-203,2-2 1,2 1-1,-3-1 179,0-2 0,-2 0-1,3 0 1,-1-1 0,2 0 0,0 1-2,0-1 1,1 1 345,-3 0 1,1 0 0,2 1-374,0 2 0,1 0 0,1 1 1,-3-1 25,1 0 0,-2 0 0,2 1 12,8 2 0,2 1 0,-8 2 33,0 5 103,-12-2 0,-1 2-75,16 9-51,-9-6 1,0 1 285,-4-2 0,1 0-255,13 3 0,-1-1 572,-14-6 1,-2-1-591,7 1 0,3 0-507,-1-3 0,2 0 1,-1-1 466,0 1 1,0-1 2,2-1 0,3 1 1,-4-1-279,-3 0 0,0-1 282,0 0 0,1 0 0,0 0-2,4-1 0,0 0 0,-5 1 0,2-1 0,0-1-40,7-1 1,1-1 0,-1-1-316,-7 0 1,0 0-1,1-1 57,4 0 0,2 0 1,-3-2-796,-6-1 1,-1-2 0,-4 1-2185,11-8 2791,-14 4 1,-3 1 0,-5 4 0,-6 0 0</inkml:trace>
  <inkml:trace contextRef="#ctx0" brushRef="#br0" timeOffset="-189855.73">14971 9983 9119,'3'5'1778,"-10"-37"-1778,1 6-1093,1 0 1,-1-4 0,0 1 591,2 3 0,1-2 427,0-2 1,0-5 0,1-1-1,0 1 162,0-1 1,1 1 0,0-2-474,0 5 0,0-2 0,0 0 0,1 2 385,-1-3 0,1 1 0,0 2-77,0-4 0,0 1-326,1-2 1,0 1 400,0 1 1,1-2-558,0 9 1,1-4 0,1 1 0,-1 1 322,2-4 0,0 3 0,1-2-74,-1-1 0,0 0 0,2 2 201,3-1 1,1 8 108,1 10 829,19-5 350,-10 13 1326,5-1-1765,-9 6-21,-3 3-165,1 1-36,3 0 225,6 3 1,5 1-515,1-2 0,2 1 0,1-1-205,-2 1 0,0-1 1,2 1-12,-4-2 0,3 1 1,-2-1-1,0 1 26,-1-1 0,-2-1 1,1 1 204,3 0 0,-1 0 0,4 1-195,-6-1 1,2 0 0,1 1 0,2 0 0,1 1-351,-2-1 1,3 0 0,0 1 0,2 1 0,-1-1 0,0 0-1,-2 0 284,1-1 1,-1 1 0,0 0 0,0 0 0,0-1-1,1 1-191,0 1 1,0-1-1,2 0 1,-1 1 0,0-1-1,-1 1 1,-1-1 81,5 1 0,0 0 0,-2 0 0,-1-1 0,0 1-10,-2-1 1,-1 0 0,0 1 0,5-1-270,-8 0 1,3 1 0,3-1 0,1 1-1,-1 0 1,-1 0 0,-2-1 0,-5-1 169,10 2 1,-5 0 0,2-1 151,-2 1 1,3-1 0,0 1 0,-3 0-1,-8-2-163,8 1 4,-8 0 360,-13-3 2961,-2 1-1953,-9-1 718,-1 0-1412,0 6-105,0 1 71,0 7-117,0 8 1,0 2-140,0 11-79,0-5 0,0 2-31,0-11 1,0 0-3,0 2 1,0 1-761,-1 1 1,0 1 743,-4 0 0,0 4-21,3 2 0,1 5 0,0 2 0,-1-3-525,-1 0 1,-1-1 0,2 1 505,1-8 0,0 2 1,1 1-1,0-1 1,0-3-595,0 9 1,0-4 0,0-3-160,0-4 1,-1-2-456,-2 12 0,-2-4 1234,-5-1 0,1-6 0,3-17 0</inkml:trace>
  <inkml:trace contextRef="#ctx0" brushRef="#br0" timeOffset="-189704.73">17596 10174 14887,'7'8'-1030,"-1"-2"-2247,-6-6 2184,0 0 1,0 0 0</inkml:trace>
  <inkml:trace contextRef="#ctx0" brushRef="#br0" timeOffset="-180717.73">16640 10256 3187,'30'-2'-252,"1"0"1,-1 0 0,0 0 0,0 0 0,-2 0-1,3 0 1,2 0 47,0 1 0,4 0 0,2 0 0,2 0 0,-1 0 0,-3 0 0,-2 0 204,5 0 0,-4 1 0,0-1 0,3 0 0,-2 0 0,3 0 0,2 1 0,-1-1 0,-5 0 0,-7 1 0,-3 0 0,0 0 0</inkml:trace>
  <inkml:trace contextRef="#ctx0" brushRef="#br0" timeOffset="-176616.73">15463 11296 6235,'-1'-5'3276,"1"2"-132,0 3-2311,-2 3 138,2-2-649,-2 3-36,2-3 134,0 0-236,-1 1 169,-1 14-308,-3 14-45,0 6-451,3-14 1,0 1 439,-3 13-31,1 1 3,-1-1-240,1-14 0,0 1 207,0-2 1,0 1-43,-2 11-63,0-8-304,6-20-334,-1-6 456,6-34 323,7 9-195,-2-8 0,1-1 231,-1 16 0,1 0 83,1-4 0,0-4 0,0 3 117,0 2 0,0 1-107,2-5 1,0 2 41,3 0 61,-10 14-48,12 6 160,-2 19-305,5 0-294,-4 16 356,-11-5-64,-3-8 0,0 2 27,-2 6 0,0 2-148,-2-6 0,-1-1 454,1 1 1,-2-2-2831,-4-3 1228,4-11 1268,3 1 0,0-5 0,2-1 0</inkml:trace>
  <inkml:trace contextRef="#ctx0" brushRef="#br0" timeOffset="-176235.73">15887 11528 13723,'21'-11'1103,"-1"0"0,12-6-537,-39 17-214,-22 5-377,11 4 0,-2 3-427,1-3 1,-1 1 424,3 4 1,2 2-64,2 3-41,2-2-214,6 8-537,17-6 678,-2-1-244,19-11 204,-12-12-285,14-12 212,-13-5 1,-2-3 287,-3 9 1,0 0 33,2-9 1,-2 3 48,-5 10 108,-2 4 785,0 6 44,1 21-893,-1-1-74,-2 4 0,0 1-122,0 4-564,1 0 0,1-1-2615,8 7 191,0 0 3086,-5-18 0,-7-14 0,-5-1 0</inkml:trace>
  <inkml:trace contextRef="#ctx0" brushRef="#br0" timeOffset="-176035.73">16270 11200 14008,'-7'36'2764,"3"-11"-2482,-2 2 1,-1 0-2119,1 9 1836,3 2-83,2-11 0,0 1-399,1 5 1,-1 2-1158,1 0 1,0 0 405,0-7 0,0-2-2044,-2 5 3149,-2-24 1,2-4 0,-2-2 0</inkml:trace>
  <inkml:trace contextRef="#ctx0" brushRef="#br0" timeOffset="-175566.73">16106 11460 12574,'5'1'2652,"-1"0"-2403,-4-1-285,36-2-42,-5 1 16,-4-1 0,0 0-1848,3-1 1714,0 1 521,-11 0-243,3 1 1,-1 0 200,-2 1-22,6 1 83,-22 3 678,-1 6-143,1 19-724,0-7 1,-1 0-844,0-2 0,0 0 688,0 0 0,0-1-2548,1 4 2537,0-6-48,2 3-825,5-1 427,-3-10 51,6 4-204,0-13 1060,2-12 1,0-6-504,0-3 0,-1-1 845,2-2 1,-1 0-758,-5 1 0,-3 2-2572,-1 5 2839,-1 4 790,-3 6-669,-1 10-381,-1 4-47,-4 19-49,1-5-117,0 2 1,1 1-796,2 5 162,1 5 613,3-17-3086,3-10 2879,-3-3 0,1-2 0,-3-3 0</inkml:trace>
  <inkml:trace contextRef="#ctx0" brushRef="#br0" timeOffset="-175251.73">16735 11569 13198,'3'4'514,"-3"14"1,-2 4-515,1-5-118,-1 5 1,1 1-640,5 0 827,-2-11-25,2-1-8,-3-19 114,-1-2 454,0-27-332,5 15 0,1 0-206,-3 0 0,2 1-176,3-1 1,2 3 197,3 1-8,1 2-170,9-1-466,-2 8-119,1 0-139,-6 7-246,-8 3-349,1 1 1408,21 13 0,-19-10 0,15 9 0</inkml:trace>
  <inkml:trace contextRef="#ctx0" brushRef="#br0" timeOffset="-174502.73">17104 11514 10681,'-8'-5'3276,"2"2"-1674,6 3-1179,0 0-389,-6 32-40,14-7-61,-8 9 0,0 0-922,11-3 971,-8-11 0,-2-1 10,2-7-29,-1-2 34,0-3 95,2-1-165,-1-3 115,0-2-39,-2-3 76,1-8-26,0 0 695,0-4-653,-1 5 12,-1-1 19,-1-6-205,-8-11-61,2 5-19,-6-3 86,0 9 92,3 5 247,-9-2-266,2 15 0,1 1 54,-2 15 94,8 2-126,4 1 1,1 0-2892,-1 7 2914,3 9-39,3-20-2443,2-1 2507,2-2-202,9 7-347,4-6 373,0-1 36,2-8-56,-8-8 73,0-3-57,4-16 1,-2-6 188,-1 5 6,0-8 0,-2 1 2574,-9 13-2175,-1 2 2792,0 8-2905,-1 8-371,-1 3-70,-2 16 6,2 9-23,7 3-81,2-6-53,6-12-594,3-7 244,10-6-2706,-5-2 2103,4-8 236,-12-1-2339,3-8 2688,-2-1 1,-4 4-1,-4 4 1</inkml:trace>
  <inkml:trace contextRef="#ctx0" brushRef="#br0" timeOffset="-174300.73">17364 11555 11065,'5'5'3276,"-1"-2"0,-4 32-3273,0-14 0,0 1-47,-1 16 1,1 0-1596,0-11 1,0-2 1226,0-2 1,0-3 13,0-1-1497,0 5 1895,-1-19 0,1 7 0,-1-18 0</inkml:trace>
  <inkml:trace contextRef="#ctx0" brushRef="#br0" timeOffset="-173746.73">17364 11255 3595,'7'4'3276,"-2"0"0,-5-4-1306,-3 57-1828,2-27 1,1 2-111,-1-4 0,0 3 1,1 1-1,-1-3 303,1 11 1,1-3-363,-1-8 1,0 0 0,1-3 927,0 9-1071,0-9 1,0-1-1777,1 10 1170,0-10 1650,0-6-2089,-1-18-2062,0-5 3078,1-4 1,-2 2-1,1-1 1</inkml:trace>
  <inkml:trace contextRef="#ctx0" brushRef="#br0" timeOffset="-173450.73">17610 11651 6154,'4'7'3276,"-1"-2"0,-3-5-428,0 0-2467,-1 16 571,0 16-996,-1-7 1,1 0-261,0-2 1,0-2 3,0 16-150,1-21-136,0-2-2691,0 0 3259,0-8 1,0 1 0,0-9 0</inkml:trace>
  <inkml:trace contextRef="#ctx0" brushRef="#br0" timeOffset="-173284.73">17528 11364 14627,'3'0'2066,"0"1"-5343,-3-1 699,37 24 2073,-11-10 1,-5-1 0,-1 0-1,-3-5 1</inkml:trace>
  <inkml:trace contextRef="#ctx0" brushRef="#br0" timeOffset="-173001.73">17842 11624 15593,'-14'2'1966,"3"0"-1082,11-2-1743,-32 39-1281,28-25 1968,-11 9 0,5-1 22,31-9-559,5-1 1098,-7-2 1,1-1-112,3 3 173,-1 5-84,-18-7-138,-2 3-133,-1 1-315,-6 18-976,-10-1 682,1 0 561,-8-10-48,-11-23 0,20 2 0,-13-7 0</inkml:trace>
  <inkml:trace contextRef="#ctx0" brushRef="#br0" timeOffset="-172848.73">18143 11514 15803,'1'5'2965,"0"-1"-2405,-13 27-3141,5-7 2614,-2 2 1,1 2-188,2 2 0,3 0-87,0-8 0,1 2-592,1 4 1,0 4 0,0-3 831,2 3 1,-1-3-1,1-1 1,-1-2-1,1 5 1</inkml:trace>
  <inkml:trace contextRef="#ctx0" brushRef="#br0" timeOffset="-172701.73">17993 11733 16089,'7'3'1173,"-1"-1"-1422,-6-2 117,0 0-2990,50-5 3122,-21 0 0,0 0 0,2 1 0,0 1 0,-8-2 0,-1 1 0</inkml:trace>
  <inkml:trace contextRef="#ctx0" brushRef="#br0" timeOffset="-172566.73">18376 11720 11594,'0'9'1638,"-5"24"0,-1 4-1251,3-15-1986,-2 17 1,3-3-1244,4-22 2022,4 0 1,-4-10 0,-1-3 0</inkml:trace>
  <inkml:trace contextRef="#ctx0" brushRef="#br0" timeOffset="-172232.73">18307 11528 10904,'4'5'1599,"-1"-1"136,-3-4-3020,50 18 1432,-21-9-725,3 1 0,7 2 1,-4 0-1062,-2 1 1,-3 0 803,4-1 0,-4 2 1308,-8 3 0,-9 2 1165,-19 2 0,-8 1-143,-3 9 1,-2 0-1390,-1-4 1,0-1-484,1 1 1,3-2 376,7-1-140,5-2-56,5-3-222,25 5 595,11-12-141,-17-5 1,2-1 556,4-5 0,1-4-562,-1-1 0,0-1-31,-2 1 0,2 0-490,1-1 0,2-1 0,-2 1-1149,-4 1 1,-1-1-1,6 2 1,-9-1 1695,-22 0 1,-1 4 0,-15 0-1</inkml:trace>
  <inkml:trace contextRef="#ctx0" brushRef="#br0" timeOffset="-171832.73">14725 12226 12115,'31'3'364,"0"0"0,-6-2 0,4 1 0,4-2 0,3 1 0,2 0 0,2 0 0,-1 0 0,-1 1-570,-4-1 1,0 1 0,1 0 0,1-1-1,0 1 1,1 0 0,0 0 0,1 0 0,-1 0-1,0-1 1,1 1 205,-3-1 0,1 1 0,-1-1 0,0 0 0,1 0 0,0 0 0,0 0 0,1 0 0,0 1 0,1-1 0,1 1 0,1 0-83,-6 0 0,1 0 1,1 0-1,1 0 1,0 1-1,1-1 1,1 1-1,0-1 1,0 1-1,0 0 1,0 0-1,-1 0 1,0-1-1,0 1 0,-1 0 1,-1-1-1,-1 1 1,-1-1 34,6 1 1,-2 0 0,-1 0 0,-2-1 0,0 1 0,0-1 0,0 1 0,0-1 0,2 1-1,1 0 1,1 0 0,3 0-70,-9 0 0,2 0 0,0 0 1,2 0-1,1 0 0,1 1 1,1-1-1,0 1 0,1-1 1,0 1-1,0 0 0,1-1 1,-2 1-1,1 0 0,-1-1 1,0 1-1,-1-1 0,-2 1 1,0-1-1,-1 0 0,-2 0 1,-2 0 23,9 1 0,-3-1 0,-1 0 0,-2 1 0,-1-1 0,0 0 1,-1 0-1,1 0 0,0 0 0,0 0 0,3 0 0,0 1-112,-1-1 0,2 1 0,1-1 0,1 1 1,1 1-1,0-1 0,1 0 0,0 0 0,-1 0 1,-1 0-1,-1-1 0,-1 1 0,-2-1 0,-3-1 1,-1 1-1,-4-2-451,16 2 1,-5-2-1,-4-1 1,-2 0 0,-1 0 960,4-1 0,0 0 0,-5-2 0,-13-3-734,-14-10 429,-22 8 0,-17 2 0,-8 1 0,-1 2 0,10 0 0,1-1 0,1 2 0,-1-1 0,0 1 0,0 0 0</inkml:trace>
  <inkml:trace contextRef="#ctx0" brushRef="#br0" timeOffset="-171592.73">14999 12554 5244,'-5'-7'226,"2"2"1136,29-2 1,20 2-855,-13 1 0,3 0 1,4 1-1,4-1-262,-14 2 0,3 0 1,2 0-1,1 0 1,1 0-1,0 0 0,1 0 1,-2 1-1,-1-1-179,0 1 1,0 0 0,-1-1 0,0 1 0,0 0 0,0 1 0,1-1 0,0 1-95,1 0 1,0 0 0,1 0 0,0 0-1,0 1 1,1 0 0,-1-1 0,1 1-1,-1 0 21,-1 1 1,0-1 0,-1 1 0,1 0 0,0 0-1,0 0 1,3 0 0,1 0 0,2-1-112,-9 1 0,1-1 0,1 0 0,2 1 1,0-1-1,1 0 0,1 1 0,1-1 1,0 0-1,0 0 0,0 1 0,1-1 1,0 1-1,-1-1 0,0 0 0,0 1 0,-1 0-66,-1-1 1,0 1 0,0-1 0,0 1 0,0 0 0,0 0 0,0-1 0,0 1 0,0 0 0,0 0 0,0 0 0,1 0 0,-1-1 0,1 1 0,-1 0 0,1 0 0,0 0 0,0-1 90,-2 1 1,0 0 0,1-1 0,0 1 0,1 0 0,0-1 0,0 1 0,0-1 0,1 1 0,-2 0 0,1-1 0,-1 1 0,0-1 0,-1 1 0,0-1 0,-1 1 0,-1-1 0,-1 1 0,-2-1 0,0 1 0,12 0 0,-1 0 0,-2 0 0,0 0 0,-2 0 0,-1 0 0,-2 1 0,-2-1 0,-1 0 0,-2-1 0,0 2 0,0-1 0,1 1 0,-1-1 0,0 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29T05:13:33.2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22696 1121 10708,'12'-4'2938,"-3"1"-915,-9 3-1594,0 0 170,-31 8-355,13-1-204,-4 1 1,-2 1 93,-1 5 1,2 1-390,8-2 0,0 1 240,-5 3 0,-3 3 1,3 0-160,2 6 0,3 2-544,-3 7 1,2-1 339,6-6 0,5-1-1079,8 4 0,8-3-182,3-11 1,3-2 448,4 5 0,3-2 1222,2-10 1,4-3-1,-5 0 1,11 5 0,-10-8-1,-1 1 1</inkml:trace>
  <inkml:trace contextRef="#ctx0" brushRef="#br0" timeOffset="533">23175 1477 13482,'0'-7'1349,"-18"20"1,-4 9-1608,11-5-1252,-10 7 1,3 0 1047,18-10 664,5-2-849,4-1 69,4-2 578,19-7 379,-18-4 563,9-8-460,-21-4-267,-3-4-86,-3-3-511,-3-3 377,-3 0-990,-1 4 0,-1 1 1040,-3-4-19,4 6 1,-1 2 127,-1 3-67,5 5-87,1 0-115,5 4-477,5-1 368,2 2 224,6-2 28,5 1-28,4-1-9,5 1 2707,2 0-2788,2 2-1549,-2 3 1,-1 1 1501,6 4 96,-6-1 1,-4 2-916,-7 8 944,8 3-73,-12 3 49,0-5 1,-1 1-798,-5 2 0,-1 1 878,3 12 1948,-6-5-1729,-2-20 943,1-4-1089,-1-2-577,1-23 459,7-5-56,2-11 82,3 14 1,3 1 2471,6-4-2470,-6 10 0,1 2-2747,17-4 2719,0 9 140,-2 6-138,-5 10 194,-8 14-160,-5-2-81,1 11-872,-7-8 0,-2-1 637,1 6 46,-2-7 1,-1-2 1949,-1-5-4993,0-2 2870,-2-6 1,1-1 0,-1-4 0</inkml:trace>
  <inkml:trace contextRef="#ctx0" brushRef="#br0" timeOffset="731">23995 1066 7195,'6'6'3067,"0"30"-2813,-4-13-209,-1 0 0,1 5 871,1 9 0,0 1-1028,-3-6 0,1 1-109,3-7 1,1 2-1,-1-3-144,-3 2 0,0-3 103,8 5-1276,-7-4-735,-1-4-1004,-2-6 3254,-5-5 0,4-5 0,-3-3 1</inkml:trace>
  <inkml:trace contextRef="#ctx0" brushRef="#br0" timeOffset="913">23817 1353 13507,'-6'-1'1935,"1"0"-1781,5 1-549,0 0 485,35 0-851,-12 0 327,9 0 0,2 1-249,1-1 451,-13 0 1,1-1-109,8 0-1299,-3-2 1,1 1 1347,-6-2 0,-1 1 0,2 1 0,-3-1 0,1 0 0</inkml:trace>
  <inkml:trace contextRef="#ctx0" brushRef="#br0" timeOffset="1462">24282 1313 8606,'5'6'3276,"-2"-1"-2080,-3-5-842,0 0-150,-12 38-366,9-20 160,-4 6 1,2 1-207,17 9 82,-4-15-154,10 9 131,-3-19 292,-7-4 210,1-1 9,-7-4 1346,-2 0-1560,-3-4-39,1 3-39,-3-3 107,2 4-141,1 0-41,-1 0-163,3-2-126,0 0 89,0-1 169,0-4 61,0 2 20,0-1 86,0-3 119,-1-1-250,1-1-37,-1 0-16,0 3-143,0-1 118,1 0-594,4-10 305,5 0 361,2-3 6,3 5 25,-3 6-16,-1 0 80,0 2-35,6-6-449,-3 5 135,4-2-273,0 5-2,-5 5-215,4 0 2,-8 2-2529,17 4 530,-14-1-530,14 2 3121,-15 1 0,-5-4 0,-1 0 0</inkml:trace>
  <inkml:trace contextRef="#ctx0" brushRef="#br0" timeOffset="1856">24665 1312 13235,'-14'36'-27,"0"-1"0,0-3 0,6-6-71,11-12-79,11 5 104,-3-9-25,8 2 96,-7-10-189,13-13 118,-8 1 154,0-2 1,-3-2 100,-7-3 333,10-4-47,-17 8 1089,5-4-1325,-10 8-232,-4-4-560,-8 7-193,2 2-580,-5-2-563,6 3 1896,-5 0 0,10 1 0,-1 0 0</inkml:trace>
  <inkml:trace contextRef="#ctx0" brushRef="#br0" timeOffset="2050">24939 1121 11698,'4'7'1240,"-1"-1"-366,-3-6 50,0 0-406,2 32-424,-1-4 0,0 1-797,0 2 0,1 1 676,-1 4 1,1-2-655,1 4-558,1-12 0,-1 0-1819,2 11 3058,-2-9 0,-1-3 0,0-7 0,-2 2 0</inkml:trace>
  <inkml:trace contextRef="#ctx0" brushRef="#br0" timeOffset="2323">22819 1914 14008,'-6'0'555,"2"0"-3832,4 0 4105,115 7-701,-88-7 0,-2 0 0,3 0-46,6 1 1,4 0 0,3 0-1,-1-1 1,-3 0 102,-1-1 0,-2-1 0,0 0 1,1-1-222,-4 2 0,1-1 0,0 0 0,1 0 0,0 0 84,3 0 1,1-1-1,0 1 1,0 0 0,1 0-212,-5 1 1,-1-1-1,0 0 1,2 1-1,2-1 1,3 1 120,-7 0 0,2-1 1,2 1-1,2 0 0,1 0 1,1 0-1,0 0 0,1 0 1,-1 0-1,0 0 0,-1 0 1,-1 0-120,1 1 1,-2-1 0,1 0 0,-1 1 0,0-1 0,0 1 0,0-1 0,0 1-1,1-1 1,0 1 0,1-1-92,-2 1 1,1-1 0,0 1 0,1-1 0,0 0 0,1 1 0,-1-1 0,1 1 0,-1-1 0,0 1 0,-1-1 0,0 1 0,-1-1 204,3 1 1,1 0 0,0 0 0,1 0-1,-2 0 1,0 0 0,-1 0 0,-2 0 0,-2 0-1,-3 0 1,-2 0 0,11 0 0,-6 0 0,-1 0-1,1 0 1,-3 0 0,1 0 0,-1 0-1,1 0 1,0 0 0</inkml:trace>
  <inkml:trace contextRef="#ctx0" brushRef="#br0" timeOffset="8025">14575 4157 11791,'30'-19'276,"0"0"1,0 1 0,-4 2 0,-1 1-1,-1 1-90,8-3 1,-2 3-59,-5 3 1,2 1-61,7 0 0,4 0 1,-3 2-92,-1 1 1,0 0-405,0 1 0,2-1 1,-2 4 419,2 7 0,-4 2-30,-6-1 1,0 2 13,5 4 1,3 3 13,-7 0 0,3 3 0,0 0 0,-3-1 9,6 2 0,1 0-559,-6-2 1,4 2 0,0-1 0,-4-2 597,1-2 0,-1-2-6,-1-1 1,2-1 0,-1-1-504,4 2 0,1-2 485,-7-2 0,2 1 0,1-2 9,6-2 0,1-1 1,-2-1-323,0 0 1,0-1 294,-2-1 1,1 0-1,1-2-11,-3-1 0,0-2 0,-2-1-13,3-1 1,0-1-105,0 1 1,3 0-1,-3-1 108,2-1 1,2-2 20,-3 2 1,6-1 0,-1 0 0,-2 1-36,-6 2 0,-1 0 1,2-1 34,-1 2 0,2-1 1,2 0-1,-1 1 0,-5 2 2,0 0 0,-4 1 0,3 2-1,2-1 1,2 2-1,1 0 1,-2 0-13,1 0 1,-3 1 0,2 0-158,6 0 0,1 1 0,3 2 133,-8 1 0,3 3 0,1 0 0,-2 1 0,-3-2-59,1 1 0,-3 0 0,3 1 96,-2 0 0,4 1 0,1 0 0,-3 0 0,-4-1 1,4 4 1,-3 0 13,0-1 1,1 0-15,-1 1 1,0-1-2,-1-1 0,3-1 38,4 1 0,5-1 1,-2-1-17,-1-1 0,0 0-9,-8-3 1,2 1-1,0-1 1,-4-1 393,7-1 1,0-2-379,-1-1 1,2-1 0,-1 0 46,-6 0 0,-1 0 0,0-1-53,8 0 1,2-2-1,0 0-26,-9 0 0,1-1 1,-1 1-1,1-1 5,2-1 1,0 1-1,0-1 1,1 0-3,-1 1 0,0-1 0,1 0 0,-1 1-2,-2 0 0,0-1 0,0 1 0,-1 1-3,10-1 0,0 1 1,-2 0 4,-8 2 0,-1 0 0,0 1 13,7-1 0,1 0 0,0 2 110,-5 3 1,1 1 0,0 0 0,-3 1-58,10 0 0,-1 1-25,-1 1 0,3 1 0,-1 0 46,-1 2 1,0 0 0,-3 0-66,1 0 1,0 0-22,-1-1 0,3 2 0,0-2-145,0-1 0,0-1 0,-1-1 127,-3-1 0,-1 0 0,1-1-3,-4 0 1,1 1-1,-1-1 1,1-1-90,8-2 1,0 0 0,-3-2-156,-2 0 0,0-2 205,-5 0 0,2 0 0,-2-1-51,3-3 0,1-2-9,-1-1 1,2-2 0,-1 1 167,-6 1 0,-1 1 1,1-1-128,6-4 1,3 0-1,0-1-80,-3 3 0,2-2 1,-1 2-1,-3 0 137,-2 3 1,-3 0 0,2 1 10,1-1 1,2-2 0,0 2 0,-2 4 29,0 4 1,-2 3 0,-2 1 23,0 1 1,-1 0 238,11 5 1,-2 0-248,-1 8 203,-7-4 1,0 0-218,-4-2 0,0-1-22,6 3 0,2 1-17,0-3 0,3-1 1,-1 1-7,0-2 1,-1 0 0,2-1-94,5 3 0,1-1 1,0-1-24,-6-1 1,0-2 0,-2 0-159,6-1 1,-1-1 62,1 0 0,0-1 130,1-1 1,1 0-354,-2-1 1,5-1 359,-7-2 1,5-3 0,3 0 0,-2-1-1,-3 1 1,1 1 0,-4-1 0,6-1 126,-10 1 1,4-1 0,3 0 0,0-1 0,-1 0 0,-3 1 0,-3 0 106,4-1 1,-4 0-1,1 0-47,-2 0 0,2 0 1,-1 0-1,0 1 223,8-2 0,0 1 0,-3 0 161,0 2 1,-1-1-417,6 0 1,-4 0 1711,-8 6-1764,-18 1 1536,0 0-1620,-2 0-866,3 0 1923,-1 0-3737,2 0 3185,2-4 0,-7 2 1,3-2-1</inkml:trace>
  <inkml:trace contextRef="#ctx0" brushRef="#br0" timeOffset="8158">23599 4171 14039,'6'5'-729,"-1"0"729,-5-5 0,0 0 0,0 0 0</inkml:trace>
  <inkml:trace contextRef="#ctx0" brushRef="#br0" timeOffset="13015">7479 4266 8281,'-28'4'111,"0"-1"0,4-1 0,-1 1-202,-5 4 1,-4 2 0,0 0-512,3-2 1,1 0 0,-1 0 694,-5 1 1,0-1-1,-1 0 3,7-1 1,1-1 0,-2 1-1,-5-2 48,7-1 0,-3 0 0,-3 0 0,-1 0 1,-1-1-1,0 0 0,1-1 0,1 0 20,-2-1 0,1 0 0,0-1 0,0-1 0,-1 1 0,0-1 0,-1 0-144,4 1 0,-1 1 0,0-1 0,-1 0 0,0 0 0,0 0 0,1-1 0,1 0 0,1-1 24,-2-1 1,1 0 0,1-1 0,1-1 0,-1 0 0,1 0 0,0-1-109,-2-1 1,1-1 0,0-1 0,0 1 0,0-1-1,2 0 1,1 0 59,-4-2 1,3 1 0,0 0 0,0-1-1,-2-1 45,3 2 0,-1 0 0,0 0 0,-1-1 1,0-1-1,0-1 0,2-1-97,-1-3 1,1-2 0,-1-1 0,2 0 0,0-2 0,1 1 0,1 1 12,1-1 1,1 1-1,1 0 1,0-1-1,1 0 1,-1-1 12,-3-3 1,-1 1 0,0-2-1,1 0 1,4-1 0,4 0-73,5-2 0,4-1 0,3 0 0,2 0 0,4 4 43,3-5 0,6 4 1,2-2 90,-1 1 1,2-1 0,4 0 0,5 0-76,0 9 1,5-1-1,3 0 1,2 0 0,2 0-1,-1 2 1,0 0 0,-3 1 42,1-1 0,-2 2 0,1 1 0,-1 1 0,2-1 0,3-2 28,-5 4 1,3-2-1,0 0 1,2-1-1,1 0 1,-1 1 0,1 0-1,-1 1 1,-1 1-1,-2 2-28,9-1 0,-2 1 0,-1 2 0,0 0 0,0 2 0,1-1 30,-3 1 0,-1 1 1,1 0-1,0 0 1,1 1-1,-1 1 1,1-1-30,0 2 0,-1-1 0,1 1 0,0 0 1,0 1-1,2 1 0,2 1 3,-5 0 1,1 1-1,1 0 1,1 0-1,0 2 1,1-1-1,0 2 1,1 1-1,0 1 1,0 1-19,-4 0 1,1 2-1,0 1 1,1 1 0,0 1-1,1 0 1,-1 1-1,0 0 1,0 0 0,0 1-1,-1-2 1,0 1-1,-1-1 17,5 1 1,-1-1 0,-1 0-1,1 0 1,-2 0 0,1 1 0,-1 0-1,0 1 1,0 0 0,0 3 2,-1 0 0,0 0 1,2 2-1,-1 1 0,0 0 1,-1 1-1,-1 0 1,-1 0-1,-3 0 0,-2 0 1,-4-1 22,7 8 1,-5-1 0,-3 1-1,-3 1 1,0 2 24,-3 2 1,-1 2 0,-2 1-1,-1 1 1,-1-1 0,-2-1-21,0-2 1,-3-1 0,0 0 0,-2 0-1,-1 1 58,-1 0 0,-1 1 1,0 1-1,-3 0 1,-2 0-1,-5-1 113,-4 0 0,-5 1 0,-3-1 1,-2 1-1,-1-2 0,0-2 1,2-1-112,0 1 1,0-3-1,0 0 1,-1-1 0,-2 2-56,2-4 1,-2 2-1,-1 1 1,-1 0-1,0 0 1,-1-2 0,2-2-1,0-2-4,-3 0 1,0-2 0,1-3 0,-1 0 0,0 0-13,-1 1 0,-1-1 0,-1 1 0,1-2 0,-1 1-23,-1-1 0,0 0 0,-1-1 0,0 0 0,0 0-36,-3 0 0,0-1 0,0 0 1,0-1-1,0 0-76,1 0 0,1 0 0,0-1 1,-2 0-1,-4-1-216,9-3 0,-4 0 0,-1-1 1,-2 0-1,0 0 0,-1 0 1,0-1-1,2 1 0,2-1 1,2 0-220,-6 0 1,3 1 0,2-1 0,0-1 0,-2 0 0,-4 0 523,8-2 1,-4 0 0,-3-1-1,0 0 1,-2 0 0,1 0-1,1-1 1,1 0 0,3 0 0,4 0-1,4 0 1,-14 0 0,8-1-1,0-2 1,2-2 0,-1 0-1,1 0 1,0 0 0</inkml:trace>
  <inkml:trace contextRef="#ctx0" brushRef="#br0" timeOffset="22104">25485 3473 11639,'-7'-6'2201,"2"2"-2201,5 4-198,0 0 161,11-2 639,12 2-545,2-1 0,5 1 0,-1-1-851,-2 1 0,1 0 793,1 1 0,3-1 0,-4-1-77,10 1-507,-2-3-597,-10-2 0,0-4-353,-9-3 1,-1-2-105,3 2 1,-3-2 1066,-8-18 488,-14 13-167,-5-1 561,-4 2 1064,0 6 0,-1 1 219,-7-2-1030,-4-1 408,13 15-41,2 29-983,3 1 0,0 3-51,1-4 0,2 2-23,0-6 0,1 1 1,0-2-156,2-3 1,1-2-694,0 0 1,1-1-280,-1 18 900,4-11 0,0-2 1,-1-2-1,3 9 0</inkml:trace>
  <inkml:trace contextRef="#ctx0" brushRef="#br0" timeOffset="23512">25950 3624 11465,'-1'-7'1333,"-1"1"-2652,2 6 1535,0 0-124,39-17-2691,-22 8 2649,6-2 1,0-1 945,-8-1-181,-5-3-587,-3 4-158,-6 0-3,-8 5-67,0 3 1936,-15-1-2027,4 4 91,-3 0 74,3 2-29,11 0-28,-1 0-181,7-1-121,1 0 439,3 1-244,-1-1-19,2 0 45,-2 0 534,-2 0-172,0 10-161,-1 0-98,-1 20-36,1-8 18,1 2 0,-1 2-91,3 8-414,-2-14 1,1 0 438,1 3 43,-1-9 80,1-3 908,0-3-505,0-4 6,-2-6-254,1-3 848,-1-4-1008,0-25 95,4-3-1807,-2 14 1,1-1 1617,1 4 0,1 2 21,7-7-2277,2 0 2190,1 2-24,1 5 1,1 1-148,-3 3 1,1 0 124,4 0 0,2 1-1082,9-1-167,-8 11 1382,11 9 0,-22-4 0,7 7 0</inkml:trace>
  <inkml:trace contextRef="#ctx0" brushRef="#br0" timeOffset="24115">26224 3651 14773,'-5'0'-767,"1"1"985,4-1-120,53-37-98,-34 19-499,1 0 1,4-3 0,-6 2 498,-9-2-2531,-1-5 2637,-6 11 12,-9 2-541,-13 11 423,-1 3 28,-9 11 639,10 3-505,0 3 1463,7 2 0,1 3-2029,2 7 254,4-9 1,3-1 39,11 0-167,15-10 42,-1-5-860,9-7 0,6-5 375,-7-3 0,1-2-212,-6 3 1,1-1 0,-2 0 434,7-6 0,-3 1 159,-9 3 1,-2 2 163,15-10 1062,-14 7 1,-1 1 2387,-3 0-641,-1-2-2161,-21 15 171,-5 3-363,-5 4-119,-1 3 589,1 3 1,0 2-1025,7 1 1,0 0-1120,-3 0 0,3 0 960,5 10-62,10-18-22,2-3-317,20-4 334,2-13 316,8-2-572,-6-10 754,-11 4 154,-2 1 246,-6 3 2876,-2 4-2890,-5 5-695,-2 4 309,-2 7 286,2 10-286,0 0-2692,2 9 2160,6-1-157,-1-6-229,4 0-429,-2-10 207,1-4-632,7-10 851,-4-3 354,4-6 0,-11 6 0,-3 3 0</inkml:trace>
  <inkml:trace contextRef="#ctx0" brushRef="#br0" timeOffset="24223">26921 3364 10555,'5'2'3276,"-14"31"-2380,3-13 1,0 2-977,-4 7 0,1 2-499,3-2 1,1 3-1,0-3-1060,1 0 1,1 0 52,-1 5 0,0-2-1691,0 3 2886,-2-19 0,4-9 0,-2-2 0</inkml:trace>
  <inkml:trace contextRef="#ctx0" brushRef="#br0" timeOffset="25015">26716 3501 13103,'3'7'-551,"-1"-1"551,-2-6 134,0 0-196,57-10-238,-28 6 1,2 0-372,-4 0 1,1-1-1,-1 1-135,13-1 0,-5 2 523,-4 0 289,-7 1 1,-2 0 796,-4 0-184,1 2 935,-16 8-848,-6 2-449,-1 9 1,-1 3-258,1 0 0,-1 1 194,0-1 0,1 1-292,-1 13-3,5-24-16,0-4-85,3-4 194,5-10-90,4-4 50,4-11-399,0-1 447,1-4 495,-7 0-207,2 10 1,-1 0-1895,1-9 1785,5 6-179,-10 10-142,-7 9 47,0 1 104,0 13 125,2 14-232,0-1-565,1 4 553,0-20 3144,0-3-3115,0-3 72,1-2-52,8-9 61,0-2-297,8-7-45,-1 1-20,-4-1 127,12 0-2611,-2-1 2754,1 6-51,-10 1 54,-2 7 89,-14 1 425,8 3 264,-8 2 919,-2 18-1549,-2 10-157,1 1-28,0-3-34,5-16 87,3-3 73,3-2 3276,16 0-2869,10-11-320,0-1-87,-16-3 0,1-2-84,8-14 0,-1-2 249,-7 5 1,-1 1-979,7-6 1,-3 1 1352,-4 0 26,-17 19-107,-3 2 9,-4 2-379,-17 9-246,-3 7-11,-5 5-19,9 4-216,11-1 218,6-5 1723,9 13-2258,29-13 435,-7 0-1354,7-15 1,2-6-1,-15-1 1,0-2 1388,4-3 0,2-2 0,-3 1 0,5-3 1,-10 3-1,0 0 0</inkml:trace>
  <inkml:trace contextRef="#ctx0" brushRef="#br0" timeOffset="25181">28425 3077 16296,'-18'25'500,"0"-1"0,8-7 1,0 1-1493,-7 5 1,-3 1-1,3 0 940,2 0 0,3 0-28,-1 1 1,0 1 35,2-1 1,1 1-371,0 3 1,1 2 0,-1-1-680,1-4 1,0 0 0,1-1-1,2 2 1,1-1 0,0-1 988,-4 0 0,4-5 0,9-12 0,-6-4 0</inkml:trace>
  <inkml:trace contextRef="#ctx0" brushRef="#br0" timeOffset="25364">28357 3172 14453,'4'6'1162,"-1"-1"-966,1 15 0,0 13 0,1-1-318,0-4 1,0 1 0,1 1-699,-1-1 1,0 2 0,1 0 0,-1-1 177,2 6 1,0 0-1,0-6 66,-3-10 1,-1-1 575,-5 9 0,-2-2 0,2-9 0,-10 3 0</inkml:trace>
  <inkml:trace contextRef="#ctx0" brushRef="#br0" timeOffset="25514">28220 3555 16343,'-7'-2'17,"2"0"238,5 2-149,95-7-1745,-68 4 1,1 0 1016,3 1 0,5-1 0,1 0 0,-4 0-283,6-1 1,-2 0-189,-11 1 1,1 0 0,0 0 1031,12-2 1,1 0-1,-4 1 1,-8 1-1,-2 0 1,9-2-1,0 1 1</inkml:trace>
  <inkml:trace contextRef="#ctx0" brushRef="#br0" timeOffset="25714">29984 3227 9321,'-5'-2'1013,"-7"18"1,0 8-1014,1 3-54,-2 3 1,0 5-43,7-8 1,3 2-1,0 0-704,1 1 0,1 0 1,0 0 289,0 0 0,0 0 0,0-1-449,3 7 0,0-5-763,0-10 1772,-1-7-671,0-6 621,-5-12 0,3 2 0,-4-4 0</inkml:trace>
  <inkml:trace contextRef="#ctx0" brushRef="#br0" timeOffset="26015">29874 3637 7039,'-1'-26'1092,"0"0"0,1 0 0,-1 1 128,0 6 1,1-1-227,3-13 1,3-1-643,1 8 1,0 1-1992,2-5 1,1 1 1244,12-1 500,-4 14 1287,15 0-1235,-11 8 1,2 1-1171,10 1 0,1 1 938,-10 1 0,-1 2-24,2 2 0,-4 3-174,-8 5 200,-2 3 186,-5 24 116,-16 0 494,5-13 0,-3 0-728,-9 1 0,-2-2-2272,-6 2 2188,9-10 0,0 1 1333,-7 12-3040,13 1 1470,2-1 90,20 5 190,-1-14 76,-2 1 0,0 2 422,-5 9 69,-3 5 144,-13-8-246,-5-13 0,-2-1-420,-13 8-18,9-8 0,-5 0 18,-8-1 0,-6-1 0,6-1 0,14-2 0,1-1 0,-10 1 0,0 0 0,-1 0 0</inkml:trace>
  <inkml:trace contextRef="#ctx0" brushRef="#br0" timeOffset="26765">28015 4034 14241,'24'0'572,"0"-1"1,14 2-1609,-13-2 1,3-1 0,1 1 1041,6 0 1,1 1 0,-1 0-22,-7-1 0,0 1 0,4 1-216,-3-1 0,3 1 0,2 0 0,1 1 0,0-1 0,-3 1 72,0 0 0,0 0 1,-1 0-1,-1 1 1,0-1-1,5 0 0,0 0 1,-1 1-1,-3-1 1,-2 1-1,0 0 0,0 0 1</inkml:trace>
  <inkml:trace contextRef="#ctx0" brushRef="#br0" timeOffset="27015">29751 4225 17598,'33'1'145,"-1"-1"1,-7 0 0,2 1-174,-1-1 1,5 0-1,3 1 1,2-1-1,1 2-382,-5-1 0,2 2 1,2-1-1,1 1 1,0 0-1,1-1 0,-2 1 1,0 0 226,0-1 1,1 1 0,-1 0 0,-1-1 0,1 1 0,-1-1 0,1 1 0,1 0 0,2 0 0,0 1 0,-1-1 0,-2 0 0,-2 0 0,-3 0 0,2 1 0,1-1 0,-1 0 0</inkml:trace>
  <inkml:trace contextRef="#ctx0" brushRef="#br0" timeOffset="34417">17255 5374 11051,'7'4'3276,"-2"0"-2072,-5-4-1302,-8-3 98,7 3 479,3-3-35,15 1 1,14 2-1,-1-1-415,1 0 1,3-1-570,-3 0 1,3 0 0,5-1 0,3 1 0,3-1 566,-14 2 0,1-1 0,3 1 0,1-1 0,1 1 0,1-1 0,1 1 0,1 0 0,-1-1 0,0 1 0,0 0 1,-1 0-213,-2 0 0,0 0 0,-1 1 0,1-1 0,0 1 0,-1-1 0,2 1 0,-1 0 0,0-1 0,1 1 0,1 0 0,-1-1 0,1 1 176,-2 0 0,0-1 1,1 1-1,0-1 1,1 1-1,0 0 1,0-1-1,1 1 0,-1 0 1,0 0-1,0-1 1,0 1-1,-1 1 1,0-1-1,-1 0 0,-1 1-131,6-1 1,-1 1 0,0 0-1,0 0 1,-1 1 0,0-1-1,-1 1 1,0-1 0,-1 1-1,0 0 1,0 0 0,-2-1 139,6 1 0,-2 1 0,-1-1 0,0 1 0,0-1 0,-1 1 0,0 0 0,1-1 0,-1 1-148,1 0 0,-1-1 0,-1 1 1,0-1-1,1 1 0,1 0 1,2 0-1,1 1 0,3-1 148,-12 0 0,2 0 0,2 0 0,2 1 0,1-1 0,1 1 0,0 0 0,2 0 0,-1 0 0,1 0 0,-1 0 0,0 0 0,0 0 0,-2 0 0,-1-1 0,-2 1 0,-1-1 0,-2 0 0,-3 0 0,11 1 0,-4-1 0,-3 0 0,-1 0 0,-1 0 0,2 0 0,1 1 0,4 0 0,-2-1 0,1 1 0,-1 0 0,0-1 0,1 1 0,-1 0 0,1 0 0,-1-1 0,1 1 0,-1 0 0,0 0 0,1-1 0,-1 1 0,1 0 0</inkml:trace>
  <inkml:trace contextRef="#ctx0" brushRef="#br0" timeOffset="47854">4307 7822 13586,'-5'-7'365,"-23"16"0,-5 10-365,17-6 0,-2 2-547,-2 0 1,-6 4 0,-3 1 0,-1 2 0,0-1 0,3-2 451,-3 4 1,2-1-1,-1-1 1,-1 2 120,1-1 1,-2 0 0,0 1 0,0 0 0,0-1 89,1-3 1,0 1-1,0-1 1,2-1 0,2-2-39,-1 1 0,3-2 1,-2 1 84,-1 0 0,-2 1 0,1 0 0,2-1-72,-8 5 0,3-1-91,4-4 0,4-1-145,-7 7-230,27-17 1357,8 3-982,8 6 120,9 5 1,7 3-424,-7-6 1,4 2 0,1 0 0,1 1 0,-2-1 315,2 1 1,0 0-1,-1 0 1,3 1 136,1 0 1,1 1 0,2 0 0,-1 0 0,0-1-167,-2-1 0,0-2 1,-1 0-1,0 0 1,0-1-236,0 1 0,-1-2 0,0 1 0,1 0 125,1 0 1,1 1-1,1 0 1,-1-1 0,-1-1-245,-4-1 0,-1-2 1,0 0-1,4 1 370,-1-1 0,3 0 0,2 0 0,1 1 0,-1-1 0,-2 0 0,-5-2 0,4 2 0,-4-1 0,3 0 0,3 0 0,-1 0 0,0 0 0,0 0 0,1 0 0</inkml:trace>
  <inkml:trace contextRef="#ctx0" brushRef="#br0" timeOffset="48574">17063 7945 15557,'-21'-3'1166,"-1"0"0,-10 1-846,8 4 1,4 3-315,11 6-26,23 5 1,11 0 16,-1-2 0,3 0-1090,0 0 1,3 1 0,0 0 732,-2-3 1,1-1 0,4 1 251,-2-2 1,5 2 0,3-1-1,0 1 1,0 0 0,-4-2-315,2 2 1,-2-1-1,0-1 1,3 2 404,-7-3 1,2 0-1,2 1 1,0 0 0,0 0-1,-1 0 1,-1 1-323,2 1 1,0 0 0,-1 1 0,-1 0 0,-1-1 0,-2 0 258,0 0 1,-2 0 0,-1-1 0,2 2 17,3 0 0,2 1 1,0 1-1,-3 0 0,-6 1 141,-4 5 1,-4 0-1,-4 0 122,-3-2 1,-4 2 612,-2 9 1,-7 0-549,-12-12 0,-5-1 230,-4 2 0,-3 0-310,5-5 1,-1 0 0,0 0 85,-4 2 1,-1-1-1,-3 1-218,2-2 1,-1 1 0,-3 0 0,-3 0 0,-1 1-357,7-4 1,-2 0 0,-1 0 0,-2 1 0,-1-1 0,0 1-1,1-1 1,0 1 0,1-2 162,1 1 0,0 0 0,2-1 0,-1 0 0,0 0 0,-1 1 0,-1-1 1,-3 0-115,6-1 1,-2 0 0,-2 0 0,-1 0 0,-1 1 0,0-1 0,-1 0 0,1 1 0,1-2 0,0 1 0,2-2 0,2 1 0,3-2-295,-11 3 1,3-1 0,3-2 0,0 1 0,-1-1 0,-3 1 353,3 0 0,-3-1 0,-2 1 1,-1 0-1,1 0 0,0 0 0,3-1 1,3-1-1,5 0 0,-10 1 0,6-1 1,-1 0-1,5-1 0,-1 0 0,1 0 1,0-1-1</inkml:trace>
  <inkml:trace contextRef="#ctx0" brushRef="#br0" timeOffset="50758">7055 9094 11924,'7'5'1873,"-1"-1"-1045,-6-4-136,0 0-99,25 0-397,-4 0-21,12 0 0,8-2-910,-11 1 0,3-2 1,2 0-1,-2 1 735,-4 0 0,0 0 0,-1 0 0,3-1-230,-1 1 1,2-1 0,2-1-1,0 1 1,1-1 261,-3 1 0,1 0 1,1 0-1,1-1 1,-1 1-1,-1 0 1,-1 0-33,0 0 0,-3 0 0,0 0 0,2 0 0,6 0-12,-7 1 0,5-1 0,2 0 0,3 1 0,1-1 0,2 0 0,-1 0 1,0 0-1,-1 0 0,-3 1 0,-2 0 0,-4 0-286,5 0 0,-5 0 0,-2 1 0,0-1 0,1 1 0,4-1 291,0 1 1,3-1-1,2 0 1,1 0-1,1 0 1,-2 1-1,-1-1 1,-3 1-1,-4 0-294,6 0 1,-4 1-1,-3 0 1,1-1 299,1 1 0,-1 0 0,0 0 1,-1 0 28,-1 0 0,0 0 0,-1 0 0,0 0-77,7 0 1,0 1 0,-1-1-34,-3 1 1,-1-1 0,1 1-136,0 0 1,3 0 0,-1 1 0,-4-1 83,8 0 0,-2 0 50,-2 1 0,0-1 0,-6 0-192,0-1 213,-7 0-260,-11 0 1494,-4 0-4449,-24 0 2968,-11-1 0,5 0 1,0-1-1</inkml:trace>
  <inkml:trace contextRef="#ctx0" brushRef="#br0" timeOffset="50904">9858 9053 12227,'2'7'1781,"0"-2"-2557,-2-5 516,0 0 1,0 0 0</inkml:trace>
  <inkml:trace contextRef="#ctx0" brushRef="#br0" timeOffset="52372">15710 8971 12666,'33'0'-32,"-1"0"0,0 0 1,1 0-1,4 0 1,-1 0-1,1-1-605,-8 0 0,0-1 0,0 0 0,3 0 475,2-1 1,3 0 0,1 0 0,-1-1 0,-3 1-932,4 0 1,-2 0 0,1 0 700,-5 0 0,2 0 1,1 0-1,-3 0 1,-3 0 472,6-1 1,-5 0 0,2 1-1,-6-1 1</inkml:trace>
  <inkml:trace contextRef="#ctx0" brushRef="#br0" timeOffset="52556">15231 8998 14579,'-15'2'-789,"4"0"908,26 1 0,21 1 0,8 0 0,-6 0-1212,-8-2 1,-2-1 0,5 1 713,-3 1 1,5 0 0,3 0 0,0 0 0,0 0 0,-4 0 216,3-2 0,-3 1 0,1-1 0,5 0 94,-10 0 1,4 0 0,2 1 0,1-1 0,1 1 0,0-1 0,-1 1-1,-1-1 1,-3 0-133,3 0 0,-3 1 0,-1-1 1,0 0-1,2 0 0,3 0 200,-4 1 0,3-1 0,3 0 0,1 0 0,0 1 0,0-1 0,-2 0 0,-2 0 0,-4 0 0,-5 0 0,11 0 0,-8 0 0,1 0 0,5-1 0,0 1 0,0 0 0</inkml:trace>
  <inkml:trace contextRef="#ctx0" brushRef="#br0" timeOffset="52861">11909 9299 4488,'37'-9'234,"0"0"0,0 0 0,0 0 0,0 0 0,1 0 0,-6 2 0,2 0 0,1 0 0,1-1 0,-1 1 0,1 1 0,-1-1 0,-2 1 0,-1 1-118,4-1 1,-2 1 0,-2 1 0,1 0 0,1 0-1,2 0-64,-5 0 1,1 0 0,0 0 0,1 0 0,1 1 0,2-1 0,0 1 0,2 0 0,2 0-125,-7 1 0,1 1 1,1 0-1,2-1 1,0 1-1,2 1 1,0-1-1,1 0 1,0 1-1,0 0 1,1-1-1,-1 1 1,0 0-1,0 0 1,-1 0-1,0 0-133,-2-1 0,0 1 0,0 0 0,0 0 1,0 1-1,-1-1 0,1 0 0,-1 1 0,1-1 1,0 0-1,1 1 0,-1-1 0,2 1 0,-1-1 1,2 1-1,0-1 123,-4 1 0,1-1 0,2 0 0,0 1 0,1-1 0,0 1 0,0-1 0,1 1 0,1-1 0,-1 1 0,0 0 0,0-1 1,-1 1-1,0-1 0,-1 1 0,0 0 0,-1-1 0,-1 1 0,-2 0 0,0-1 0,-2 1 0,11 0 0,-2 0 0,-1 0 1,-1 1-1,-1-1 0,-1 0 0,-1 0 0,-1 0 0,-1 1 0,-1-1 0,0 0 0,1 0 0,1 1 0,-1-1 0,0 1 1,1-1-1,-1 1 0,1-1 0</inkml:trace>
  <inkml:trace contextRef="#ctx0" brushRef="#br0" timeOffset="68350">20481 7535 11577,'3'1'174,"0"1"-520,6 14 0,1 6 346,1-5 111,1 6 1,2 0-974,11-9 1010,3-26-55,-1-2-64,-10-14 0,-4-4-1564,-5 9 0,-2 1 1567,3-9 1,0-3 61,-3 5 0,0-1 0,0 3-540,0 0 0,0 2 351,3-14 0,0 2-589,-1 9-1693,3 0 960,-4 11 1479,3 1 0,-7 13 0,1 1 0</inkml:trace>
  <inkml:trace contextRef="#ctx0" brushRef="#br0" timeOffset="68663">21028 7248 11460,'1'5'2991,"-1"-1"-1920,-24 12 0,-8 3-800,8 0-1063,0-1 1,-5 3 0,6-2 791,1 6 181,6-2 0,3 1-1598,9 2 855,1 0-477,24-16 504,-1-13 0,9-4-218,-6-8 0,0-2 753,6-5-1416,-6 3 0,-2 0 1715,-3 0 256,-4 3-1416,-4 4 1379,-2 4 151,-4 5 283,-1 4-305,-2 16-504,-1-2-143,0 14-64,0-9-312,1 0 2009,1-2-4910,9 4 0,0-10 2989,4 1 1,-7-12 0,-4-1-1</inkml:trace>
  <inkml:trace contextRef="#ctx0" brushRef="#br0" timeOffset="68910">21274 7330 12227,'3'5'1065,"-9"19"1,-2 3-1066,1-3-162,-2 6-1,0 1-645,6-10 0,1-2-2469,0 6 1460,1 3 1271,1-21 1016,1-9-470,1-4 126,8-25-228,-4 13 0,2-1-313,0-4 1,1-1-184,5-4 0,1 1-815,5-4 1189,-8 11 0,3 2 224,5 1 0,-1 3 0,-4 0 0,12-3 0</inkml:trace>
  <inkml:trace contextRef="#ctx0" brushRef="#br0" timeOffset="69028">21479 7302 3316,'6'3'3276,"-1"-1"0,-3 28-26,-3 2-3264,1-10 0,0 0-363,-1 0 0,-1-2-2900,1-5 0,0 1 3259,1-14 0,0-3 0,0-1 0</inkml:trace>
  <inkml:trace contextRef="#ctx0" brushRef="#br0" timeOffset="69162">21438 7152 12297,'7'5'2425,"-2"-1"-2864,-5-4-2838,0 0 2934,48 3 1,-36-2 0,11 0 0,1 1 0</inkml:trace>
  <inkml:trace contextRef="#ctx0" brushRef="#br0" timeOffset="69431">21739 7289 9880,'-18'23'1638,"0"1"0,1 1-32,0-1 1,2 0-2226,9-4 22,3-7-1668,11 1 680,4-11 711,5-4 309,0-7 318,1-12 412,-3 4 309,4-7 1452,-5 1-848,4 11-500,-7-3-122,0 14-106,-8 5-73,-1 3-1014,1 11 1,1 3-592,1-1 377,-1 1 1,2-2 950,5-9 0,-6-5 0,3-2 0</inkml:trace>
  <inkml:trace contextRef="#ctx0" brushRef="#br0" timeOffset="69764">22081 7125 16041,'-10'28'102,"-1"1"1,1 0 0,0 0-1,-3 6 1,1-1 0,4-4-522,5-5 1,2-3 386,0 10-21,0 4-342,1-18 342,0-8 147,0-2-100,0-8-132,2-5-50,1-2 107,4-6-101,5-1 0,3-2 116,-1 3 0,1 0 84,3-3 1,1 1 69,-1 4 0,-1 2 66,-7 3 244,12 3 28,-19 19-222,-4 4 34,0 8 45,-16-3-59,8-8-224,-9-1-193,-2-2-1971,-13 2 2164,8-12 0,0 4 0,14-11 0</inkml:trace>
  <inkml:trace contextRef="#ctx0" brushRef="#br0" timeOffset="70064">22436 7439 1480,'3'3'3276,"-5"30"0,-3-9-2205,2-4 1,0 2-1503,0 13-2846,2-17 3116,0 3 1,1-15-1,0-5 1</inkml:trace>
  <inkml:trace contextRef="#ctx0" brushRef="#br0" timeOffset="70261">22409 7111 13395,'6'3'2937,"-1"0"-3343,-5-3-2871,0 0 0,34 19 2621,-16-15 1,1 6-1,-2-1 1,-7-9 0</inkml:trace>
  <inkml:trace contextRef="#ctx0" brushRef="#br0" timeOffset="70411">22737 7248 13905,'-12'17'1547,"-1"1"0,-1 3-2363,-1 8 1,3 2 815,2 5-355,3 0-233,2-1-14,2-3-1037,2-9 1,1 0-1639,-1 3 3154,1 7 0,0-27 0,0-2 0</inkml:trace>
  <inkml:trace contextRef="#ctx0" brushRef="#br0" timeOffset="70564">22778 7425 10370,'3'3'3276,"0"0"-1942,-3-3-419,-21 42-915,14-22-753,-5 10 0,1 1 753,10-2 0,-1-9 0,3-4 0</inkml:trace>
  <inkml:trace contextRef="#ctx0" brushRef="#br0" timeOffset="70728">22833 7152 12840,'4'3'1129,"0"0"-4218,-4-3 3089,24 33 0,-18-25 0,6 8 0,0 1 0</inkml:trace>
  <inkml:trace contextRef="#ctx0" brushRef="#br0" timeOffset="70917">22956 7412 13047,'-5'-1'2451,"-17"31"-1964,10-9 0,1 2-988,-4 7 0,1 1-957,2-5 0,4-1 422,2 4-853,5-12 58,0-9 1831,0-7 0,-1-8 0</inkml:trace>
  <inkml:trace contextRef="#ctx0" brushRef="#br0" timeOffset="71378">22833 7480 1734,'6'2'3276,"-1"-1"0,-5-1 0,29 3-2517,-15 0-1177,24 2 879,-23-2-1699,8-1 1247,-6-2-670,14-9 1358,-10-6-453,1-2 98,-2-6-261,-11 11 2249,12-8-1059,-8 12-705,1 0 800,-6 22-1030,-5 8 0,0 3-1975,1 5 1,1 0 1244,-1 2 1,1-2 200,-1-5 0,0-2-230,1-2-773,-1 11 717,-8-9 479,-2 0 261,-16-11-40,5-9 37,-5-2 19,-1-5-322,11-1 39,-2-2-5,14-1-6,5 4 619,20 0-440,-6 4 1,2 0 1264,0-1 1,3 0-1354,13 1 0,0 0-1663,-12 0 0,-1 0 1584,10 0 1,1 0-529,-7 1 0,1 0 1,-2-1-1107,0 1 1,-2-1-1,6 2 1,-5-1-1639,-17 0 3047,-32 1 1,12-1 0,-9 0 0</inkml:trace>
  <inkml:trace contextRef="#ctx0" brushRef="#br0" timeOffset="71649">20085 8096 17494,'38'-4'185,"0"0"0,0 1 0,0-1 0,0 1 1,-8 0-1,-3 1 0,0 0 0,6-1-595,-4 0 0,5 0 1,2 0-1,1-1 1,1 1-1,-1 0 0,-1-1 1,-3 2-20,4-1 1,-2 0 0,-2 1-1,1 0 1,0-1 317,-3 1 1,0 0-1,-1 0 1,2 1-1,2-1 1,3 0 148,-6 1 1,2 0-1,3-1 1,0 1-1,2 0 1,1 0-1,1 0 1,-1 0-1,1 0 1,-1 0-1,0 1 1,-2-1-143,2 0 1,-1 0 0,0 1 0,0-1 0,0 1-1,0-1 1,0 1 0,0-1 0,1 1 0,0-1-1,2 1 48,-6-1 1,1 1-1,1-1 1,1 1 0,-1 0-1,1-1 1,0 1 0,0-1-1,0 1 1,0-1 0,-1 1-1,-1 0 1,0-1 0,-1 1-153,3 0 0,-1 0 1,-1 0-1,0 0 1,0 0-1,-1 0 1,0 0-1,0 0 1,-1-1-1,1 1 1,0 0-121,2 0 0,0 0 0,0 0 1,0-1-1,-1 1 0,1 0 1,-2-1-1,1 1 0,-2 0 1,-1-1-142,5 1 1,-2 0 0,-1-1 0,-1 1 0,1 0 0,0-1 0,1 0 305,-2 1 0,3-1 0,0 0 0,1 0 0,-1 0 0,-1 0 0,-2 0 0,-3 0 0,-4 0 0,11 0 0,-6 1 0,-2-1 0,-2-1 0,0 0 0,-1 0 1</inkml:trace>
  <inkml:trace contextRef="#ctx0" brushRef="#br0" timeOffset="73262">24651 7398 12216,'-20'28'198,"0"0"1,10-9 0,0 2-107,-4 11 1,-2 6-1,5-5-311,9-12 1,0-2 284,-9 18 0,4-13-266,14-37 432,1-13-477,-2 6 0,1-1 418,6-14-93,-6 15 0,0 0-8,2 0 1,0 0-28,-1 0 0,3 0-180,7-8 1,2 2 192,-1 11 1,0 1 53,0-3 0,1 6 121,16 23-118,-21 6-34,3 12 6,-7 6-34,-4 2-2226,-8-1 2084,8-7-328,-11-14 179,11-3-880,-5-3-392,1-3 1510,6-1 0,-5-4 0,3-1 0</inkml:trace>
  <inkml:trace contextRef="#ctx0" brushRef="#br0" timeOffset="73511">25130 7453 16108,'3'7'1419,"-12"11"1,-5 3-1557,0 3-400,-1-1 1,0-1 396,6 3 301,6-11-508,2-2 30,1-2-798,8-2 889,-1-7 226,5-3 590,-1-16-584,-5 0 124,-2-7 0,-2-2-404,-8-6 155,5 12 0,-2 2-287,-9 2-638,4 14-595,1 2 1639,-1 4 0,3-3 0,1 4 0</inkml:trace>
  <inkml:trace contextRef="#ctx0" brushRef="#br0" timeOffset="73679">25308 7467 12344,'3'3'1995,"-2"33"-1995,-3-17-527,1 12 0,-1 2-1128,0-1-573,0 5 75,1-19 2191,1-11 0,-1-4 1,0-2-1</inkml:trace>
  <inkml:trace contextRef="#ctx0" brushRef="#br0" timeOffset="73829">25267 7234 12333,'7'3'2994,"-1"-1"-2994,-6-2-2767,0 0 1280,24 7-518,-11-1 2005,7 2 0,0 0 0,-9-1 0,3 2 0</inkml:trace>
  <inkml:trace contextRef="#ctx0" brushRef="#br0" timeOffset="74299">25485 7371 6630,'5'2'3276,"-1"0"-1638,-20 17 0,-7 3 1638,10-8-3014,-10 11 0,3-2-413,16-13-731,5 8-2395,12-4 1865,-1 1 2269,7-3-865,-6-4 8,0 0 33,-1 1 85,6 16 33,-8 0-73,3 7-69,-10-6-1,-3-2 3268,0 0-3728,0-3 284,0-7 159,5-11 161,1-2-63,5-1-8,13-4-165,3-2-229,5-2-226,-4 0 197,-9 2 45,-1 1 65,-2 1 238,1 0 282,-9 2-288,0-1-703,-8 3-174,-12 8 633,5 2 200,-8 4 13,8 1 259,3-4-222,-1 0 58,-1 0-187,-11 10-1649,-5 0-980,-2 1 1266,2-7 1486,8-9 0,7-3 0,-1-2 0</inkml:trace>
  <inkml:trace contextRef="#ctx0" brushRef="#br0" timeOffset="74717">25827 7576 7502,'5'3'1678,"-2"0"-102,-3-3-1775,41-1 56,-21-2 513,6 1 1,-2-1-562,-13-6 707,6-1 143,-14-5 2617,-13-6-2871,-2 7-370,-8 5 0,-2 4-68,-3 7 147,-4 6 1,-1 5 30,11 0 1,1 0-550,-5 4 1,1 1 621,1 11-103,13-10-17,5-1-98,3-3-3048,6 0 3033,14-3 0,5-2-117,6 0-126,-4-2 0,2-2 12,2-5 0,-2-2 157,-10 0 1,1 0-514,9 0 0,3-1 0,-3 0-1037,-7 1 1,-2 0 982,3-1 1,-3 0-1,-8 2 1,-16 0 0</inkml:trace>
  <inkml:trace contextRef="#ctx0" brushRef="#br0" timeOffset="74964">24446 8164 14949,'-3'-5'1680,"0"1"-1106,3 4 280,45 9-1674,-13-7 1,5-1 0,5-1 0,0 1 623,-7 0 0,1 0 1,1 0-1,1 0 1,0-1-1,1 1 42,-3-1 0,1 0 0,0 0 0,1-1 0,-1 1 1,1 0-1,-1-1 131,-1 0 1,1 0-1,0 0 1,-1-1 0,0 1-1,-1 0 1,-1 0-164,0 0 1,-1 0 0,-1 0 0,0 0 0,0 0 0,0 1 21,1-1 0,0 0 0,-1 1 0,1-1 1,1 1-1,1-1-305,0 1 1,2-1 0,1 1 0,0 0 0,-1 0 0,0 0 0,-1-1 233,-2 1 1,0 0 0,-1 0 0,0 0 0,-1 0 0,-1 0 0,4 0 0,0 0 0,-1 0 0,-3 0 0,-2 0 0,7 0 0,0 0 0</inkml:trace>
  <inkml:trace contextRef="#ctx0" brushRef="#br0" timeOffset="79417">18882 12061 6153,'37'3'64,"1"0"0,-1 0 0,0-1 0,0 1 1,1 0-1,-1 0 0,0-1 0,0 1 1,-1 0-1,1-1 0,0 1 0,-1 0 1,1-1-1,-2 1 0,0-1 0,-2 0 1,-1 0-9,8 1 1,-3-1-1,-1 0 1,1 0-1,4 0-39,-8 0 1,2 0 0,2 0 0,0-1 0,2 2-1,0-1 1,-1 0 0,-1 0 0,-1 0 83,3 0 0,0 0 0,-2 0 0,0 0 0,1 0 0,1 0 0,1 1-112,-6-2 0,0 1 1,0 0-1,1 0 1,0 0-1,2 0 0,0 0 1,2 0-1,2 1 1,2-1 5,-12 1 1,3-1 0,1 0 0,2 1-1,2 0 1,0-1 0,1 1 0,1 0-1,1 1 1,0-1 0,-1 0 0,1 0-1,-1 0 1,-1 0 0,0 0 0,-2 0-1,-1 0 1,-2-1 0,-1 1 0,-3-1-1,-1 0 1,11 1 0,-5 0 0,-3-1-1,-1 0 1,-1 0 0,1 1 0,4-1 0,3 1-1,-1 0 1,0 0 0,0 0 0,-1 0-1,1 0 1,0 0 0,-1-1 0,1 1-1,0 0 1,0 0 0,-1 0 0,1 0-1,0 0 1,0 0 0,-1-1 0,1 1-1,0 0 1</inkml:trace>
  <inkml:trace contextRef="#ctx0" brushRef="#br0" timeOffset="80215">19005 11897 7660,'22'-4'420,"8"-4"0,2-2-434,-6 0 0,2-1-806,-1-1 1,6-1 0,0-2 0,-3 2 716,-3 0 0,-1 1 1,0-1 102,5-3 0,1-1 0,-4 1 0,-5 2 0,-4 0-880,-3-1 1,0-1 879,3 1 0,1-3-227,-2-5 0,-1-4 1,2-1-33,-1 3 0,0-1 0,1 0 0,-1 0 250,-1 1 1,-1-1-1,1 1 1,-1-2-204,3-5 1,0-3 0,0 2 0,-2 4 212,-1 7 0,-2 3 0,3-3 126,4-6 1,2-4-1,2 0 1,-1 4 96,3 2 1,0 3 0,0 0-86,-4 1 1,0 0-1,0 1 1,-1 1 11,0 3 0,1 3 0,-1 0 122,9-3 0,0 3-154,-8 3 0,2 2 29,5-1 1,4 1-1,1 2 160,0 3 0,0 3 0,1 1-172,-3-1 1,-1-1-1,2 3-53,-4 1 0,1 1 1,0 0-1,-3 2 84,9 4 0,-3 2-95,-6-3 0,1 0 0,2 3-26,-2 0 1,1 2 0,2 2 0,1 3-79,-7-1 1,3 3 0,0 2 0,1 1 0,-1 0 0,0 0 0,-2-2 1,3 1 1,-2-1 0,0-1 0,0 2 0,1 2-97,-4-1 1,2 2 0,1 3-1,0 0 1,0 0 0,-2-1-1,-3-1 1,-3-3 200,7 8 1,-6-3 0,2 4-249,-2-5 0,2 3 1,2 2-1,-1 0 1,0-3-1,-3-2 170,3 3 0,-3-4 1,4 3 20,-5-6 0,2 2 0,2 1 1,0 0-1,-2-2 0,-1-4 209,2 0 1,-1-3 0,0 0-114,7 5 1,2-1 0,1-2 78,2-2 0,1-3 1,4-1-142,-7-4 1,2-1 0,2-1-1,1 1 1,2-1-77,-5-1 0,2-1 1,1 1-1,1-1 1,-1 0-1,0 0 1,-1 0-134,0-1 1,0 1 0,-1-1 0,0 0 0,0 0 0,1-1 19,1 0 1,1-1 0,1 1 0,-1-1 0,-2-1 0,-4 1 135,6 0 1,-4 0-1,3 0 1,-6-1 0,3 0 0,2 1 0,-1-1 0,-2 0 0,-4 0 0,0 0 0,-4 0 0,2 0 0,5 0 0,0 0 0,0 1 0,0-1 0</inkml:trace>
  <inkml:trace contextRef="#ctx0" brushRef="#br0" timeOffset="80365">24528 12267 6,'5'3'0,"-1"0"0,-4-3 0</inkml:trace>
</inkml:ink>
</file>

<file path=ppt/media/image1.jpg>
</file>

<file path=ppt/media/image10.png>
</file>

<file path=ppt/media/image11.png>
</file>

<file path=ppt/media/image12.png>
</file>

<file path=ppt/media/image120.png>
</file>

<file path=ppt/media/image13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tiff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32F1C-A509-984F-9E5B-E228248344CD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3281F-892B-614E-B792-481EB2F7C5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4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9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71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14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108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454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76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00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6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5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BEE32-551C-D044-9ECF-F871403689A5}" type="datetimeFigureOut">
              <a:rPr kumimoji="1" lang="ko-KR" altLang="en-US" smtClean="0"/>
              <a:t>2021. 3. 31.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684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9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0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2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tiff"/><Relationship Id="rId3" Type="http://schemas.openxmlformats.org/officeDocument/2006/relationships/image" Target="../media/image2.tiff"/><Relationship Id="rId7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hyperlink" Target="http://cocoanlab.github.io/" TargetMode="External"/><Relationship Id="rId10" Type="http://schemas.openxmlformats.org/officeDocument/2006/relationships/image" Target="../media/image25.png"/><Relationship Id="rId4" Type="http://schemas.openxmlformats.org/officeDocument/2006/relationships/image" Target="../media/image3.png"/><Relationship Id="rId9" Type="http://schemas.openxmlformats.org/officeDocument/2006/relationships/customXml" Target="../ink/ink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tTtXG3XZXzWVAp176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.tiff"/><Relationship Id="rId7" Type="http://schemas.openxmlformats.org/officeDocument/2006/relationships/customXml" Target="../ink/ink14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hyperlink" Target="http://cocoanlab.github.io/" TargetMode="External"/><Relationship Id="rId10" Type="http://schemas.openxmlformats.org/officeDocument/2006/relationships/image" Target="../media/image26.png"/><Relationship Id="rId4" Type="http://schemas.openxmlformats.org/officeDocument/2006/relationships/image" Target="../media/image3.png"/><Relationship Id="rId9" Type="http://schemas.openxmlformats.org/officeDocument/2006/relationships/customXml" Target="../ink/ink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e5J9ukUF3unwCpp38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2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6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orms.gle/4V42XfacZunqSFgz8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tiff"/><Relationship Id="rId7" Type="http://schemas.openxmlformats.org/officeDocument/2006/relationships/customXml" Target="../ink/ink4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tiff"/><Relationship Id="rId7" Type="http://schemas.openxmlformats.org/officeDocument/2006/relationships/hyperlink" Target="https://trends.google.com/trends/" TargetMode="External"/><Relationship Id="rId12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google.com/trends/correlate/draw?p=us" TargetMode="External"/><Relationship Id="rId11" Type="http://schemas.openxmlformats.org/officeDocument/2006/relationships/customXml" Target="../ink/ink5.xml"/><Relationship Id="rId5" Type="http://schemas.openxmlformats.org/officeDocument/2006/relationships/hyperlink" Target="http://cocoanlab.github.io/" TargetMode="External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tomfishburne/status/455486271339511808" TargetMode="External"/><Relationship Id="rId3" Type="http://schemas.openxmlformats.org/officeDocument/2006/relationships/image" Target="../media/image2.tiff"/><Relationship Id="rId7" Type="http://schemas.openxmlformats.org/officeDocument/2006/relationships/image" Target="../media/image13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0.png"/><Relationship Id="rId5" Type="http://schemas.openxmlformats.org/officeDocument/2006/relationships/hyperlink" Target="http://cocoanlab.github.io/" TargetMode="External"/><Relationship Id="rId10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7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8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203024" y="6058182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11" name="직사각형 10"/>
          <p:cNvSpPr/>
          <p:nvPr/>
        </p:nvSpPr>
        <p:spPr>
          <a:xfrm>
            <a:off x="157451" y="6396756"/>
            <a:ext cx="52413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400" b="1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400" b="1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510187" y="2389681"/>
            <a:ext cx="717164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6">
                    <a:lumMod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rPr>
              <a:t>Spring 2021</a:t>
            </a:r>
          </a:p>
          <a:p>
            <a:pPr algn="ctr"/>
            <a:r>
              <a:rPr lang="en-US" altLang="ko-KR" sz="4800" b="1" dirty="0">
                <a:latin typeface="Seravek Light" charset="0"/>
                <a:ea typeface="Seravek Light" charset="0"/>
                <a:cs typeface="Seravek Light" charset="0"/>
              </a:rPr>
              <a:t>SKKU Biostats and Big data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E078CA0-315B-A648-BEB7-701E1BB65A21}"/>
              </a:ext>
            </a:extLst>
          </p:cNvPr>
          <p:cNvSpPr/>
          <p:nvPr/>
        </p:nvSpPr>
        <p:spPr>
          <a:xfrm>
            <a:off x="95864" y="95865"/>
            <a:ext cx="11997813" cy="6673644"/>
          </a:xfrm>
          <a:prstGeom prst="rect">
            <a:avLst/>
          </a:prstGeom>
          <a:noFill/>
          <a:ln w="190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8CFDB0F-7FA9-6348-97E9-C9E56D1435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275" r="16061" b="25014"/>
          <a:stretch/>
        </p:blipFill>
        <p:spPr>
          <a:xfrm>
            <a:off x="9535849" y="247803"/>
            <a:ext cx="2380475" cy="163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7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1732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Experimental design: Randomize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6" y="989045"/>
            <a:ext cx="997683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To equalize the effects of unknown or uncontrollable sources of variation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Not eliminating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effects of these sources, but </a:t>
            </a: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distributing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them equally across treatment levels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Protect against factors we might be missing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“Control what you can, and randomize the rest”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6376183F-1E62-0147-BE93-0836E9B9DD2C}"/>
                  </a:ext>
                </a:extLst>
              </p14:cNvPr>
              <p14:cNvContentPartPr/>
              <p14:nvPr/>
            </p14:nvContentPartPr>
            <p14:xfrm>
              <a:off x="1186560" y="383760"/>
              <a:ext cx="9946080" cy="404424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6376183F-1E62-0147-BE93-0836E9B9DD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77200" y="374400"/>
                <a:ext cx="9964800" cy="406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8201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8798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Experimental design: Replicate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6" y="989045"/>
            <a:ext cx="8852873" cy="54107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Subject-level replication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Repeat treatments to many subjects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outcome of an experiment on a single subject is an anecdote (not data)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Study-level replication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entire experiment is repeated on a different population of experimental units.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Within-subject level replication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Repeated measures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Can measure the reliability of a measure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Increase signal-to-noise ratio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CE7A331A-C490-B548-8B87-6FB008C4B8E6}"/>
                  </a:ext>
                </a:extLst>
              </p14:cNvPr>
              <p14:cNvContentPartPr/>
              <p14:nvPr/>
            </p14:nvContentPartPr>
            <p14:xfrm>
              <a:off x="1152000" y="279360"/>
              <a:ext cx="10173960" cy="569700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CE7A331A-C490-B548-8B87-6FB008C4B8E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42640" y="270000"/>
                <a:ext cx="10192680" cy="571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24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2979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Experimental design: Block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7" y="989045"/>
            <a:ext cx="106576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There are things that we are not studying, but we can’t control (e.g., male, female).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We can group similar individuals </a:t>
            </a: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together (block)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, and randomize within each of these blocks.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This is a compromise between randomization and control, and this is not required, different than other three, Control, Randomize, Replicate.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This is an idea similar to stratified random sampling.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This design is called </a:t>
            </a: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“Randomized block design”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4E9CE0B2-135B-0A45-8F27-5EBFCAB8622B}"/>
                  </a:ext>
                </a:extLst>
              </p14:cNvPr>
              <p14:cNvContentPartPr/>
              <p14:nvPr/>
            </p14:nvContentPartPr>
            <p14:xfrm>
              <a:off x="2387160" y="123840"/>
              <a:ext cx="6942960" cy="399744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4E9CE0B2-135B-0A45-8F27-5EBFCAB8622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77800" y="114480"/>
                <a:ext cx="6961680" cy="401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9171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4382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Blinding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7" y="989045"/>
            <a:ext cx="106576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Humans are susceptible to errors in judgement (e.g., preference in cola tasting)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Blinding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participants to the treatment could prevent potential biases.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Experimenters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can subconsciously provide contextual cues related to treatment. 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Two classes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of individuals who can affect the outcome of the experiment: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Those who could </a:t>
            </a: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influence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the results (e.g., subjects, treatment administrators, technicians, etc.)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Those who </a:t>
            </a: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evaluate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the results (e.g., judges, treating physicians, etc.)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Single-blind: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either one of these classes are blinded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Double-blind: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both classes are blinded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EB72C386-A30C-684B-B8A0-0057950F452A}"/>
                  </a:ext>
                </a:extLst>
              </p14:cNvPr>
              <p14:cNvContentPartPr/>
              <p14:nvPr/>
            </p14:nvContentPartPr>
            <p14:xfrm>
              <a:off x="325800" y="606960"/>
              <a:ext cx="10829160" cy="496800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EB72C386-A30C-684B-B8A0-0057950F452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6440" y="597600"/>
                <a:ext cx="10847880" cy="498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4623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199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Placebos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7" y="989045"/>
            <a:ext cx="7416536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Simply applying any treatment can cause an improvement.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Placebo: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“fake” treatment that looks just like the real treatment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Placebo effects tells us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importance of effective blinding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importance of comparing treatments with a proper control (e.g., active control)</a:t>
            </a:r>
          </a:p>
        </p:txBody>
      </p:sp>
      <p:pic>
        <p:nvPicPr>
          <p:cNvPr id="1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317" y="3892070"/>
            <a:ext cx="6445199" cy="38699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97150" y="3434910"/>
            <a:ext cx="5802604" cy="32148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818001">
            <a:off x="8812296" y="2202330"/>
            <a:ext cx="2983034" cy="42474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90BD48D1-E4E6-3C4F-BAE5-B02570355495}"/>
                  </a:ext>
                </a:extLst>
              </p14:cNvPr>
              <p14:cNvContentPartPr/>
              <p14:nvPr/>
            </p14:nvContentPartPr>
            <p14:xfrm>
              <a:off x="452880" y="262080"/>
              <a:ext cx="11727360" cy="538884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90BD48D1-E4E6-3C4F-BAE5-B02570355495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43520" y="252720"/>
                <a:ext cx="11746080" cy="540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240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6226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Quiz 09-1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494C896-5D87-9548-84DD-A70396D26B7F}"/>
              </a:ext>
            </a:extLst>
          </p:cNvPr>
          <p:cNvSpPr/>
          <p:nvPr/>
        </p:nvSpPr>
        <p:spPr>
          <a:xfrm>
            <a:off x="3966955" y="2874464"/>
            <a:ext cx="42580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ore-KR" altLang="en-US" dirty="0">
                <a:latin typeface="Seravek" panose="020B0503040000020004" pitchFamily="34" charset="0"/>
                <a:hlinkClick r:id="rId6"/>
              </a:rPr>
              <a:t>https://forms.gle/tTtXG3XZXzWVAp176</a:t>
            </a:r>
            <a:endParaRPr lang="en-US" altLang="ko-Kore-KR" dirty="0">
              <a:latin typeface="Seravek" panose="020B0503040000020004" pitchFamily="34" charset="0"/>
            </a:endParaRPr>
          </a:p>
          <a:p>
            <a:endParaRPr lang="ko-Kore-KR" altLang="en-US" dirty="0">
              <a:latin typeface="Seravek" panose="020B050304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54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9258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Best experiments: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7" y="989045"/>
            <a:ext cx="10657608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Randomized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Comparative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Double-blind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Placebo-controlled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4248" y="2854171"/>
            <a:ext cx="7406503" cy="2351525"/>
          </a:xfrm>
          <a:prstGeom prst="rect">
            <a:avLst/>
          </a:prstGeom>
        </p:spPr>
      </p:pic>
      <p:sp>
        <p:nvSpPr>
          <p:cNvPr id="4" name="텍스트 상자 3"/>
          <p:cNvSpPr txBox="1"/>
          <p:nvPr/>
        </p:nvSpPr>
        <p:spPr>
          <a:xfrm rot="16200000">
            <a:off x="5403156" y="3759241"/>
            <a:ext cx="1177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Double-blind</a:t>
            </a:r>
            <a:endParaRPr kumimoji="1" lang="ko-KR" altLang="en-US" sz="1400" b="1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3" name="텍스트 상자 12"/>
          <p:cNvSpPr txBox="1"/>
          <p:nvPr/>
        </p:nvSpPr>
        <p:spPr>
          <a:xfrm>
            <a:off x="8681312" y="4719297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Placebo</a:t>
            </a:r>
            <a:endParaRPr kumimoji="1" lang="ko-KR" altLang="en-US" sz="1400" b="1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텍스트 상자 13"/>
          <p:cNvSpPr txBox="1"/>
          <p:nvPr/>
        </p:nvSpPr>
        <p:spPr>
          <a:xfrm>
            <a:off x="8550684" y="3431020"/>
            <a:ext cx="974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Treatment</a:t>
            </a:r>
            <a:endParaRPr kumimoji="1" lang="ko-KR" altLang="en-US" sz="1400" b="1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" name="잉크 9">
                <a:extLst>
                  <a:ext uri="{FF2B5EF4-FFF2-40B4-BE49-F238E27FC236}">
                    <a16:creationId xmlns:a16="http://schemas.microsoft.com/office/drawing/2014/main" id="{86A8CC13-6AC3-3C43-9724-8AD7929E5733}"/>
                  </a:ext>
                </a:extLst>
              </p14:cNvPr>
              <p14:cNvContentPartPr/>
              <p14:nvPr/>
            </p14:nvContentPartPr>
            <p14:xfrm>
              <a:off x="980640" y="744480"/>
              <a:ext cx="10463400" cy="4567320"/>
            </p14:xfrm>
          </p:contentPart>
        </mc:Choice>
        <mc:Fallback xmlns="">
          <p:pic>
            <p:nvPicPr>
              <p:cNvPr id="10" name="잉크 9">
                <a:extLst>
                  <a:ext uri="{FF2B5EF4-FFF2-40B4-BE49-F238E27FC236}">
                    <a16:creationId xmlns:a16="http://schemas.microsoft.com/office/drawing/2014/main" id="{86A8CC13-6AC3-3C43-9724-8AD7929E573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71280" y="735120"/>
                <a:ext cx="10482120" cy="45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2" name="잉크 11">
                <a:extLst>
                  <a:ext uri="{FF2B5EF4-FFF2-40B4-BE49-F238E27FC236}">
                    <a16:creationId xmlns:a16="http://schemas.microsoft.com/office/drawing/2014/main" id="{7E0A91B5-1D40-B146-B0DB-AA8FDB7691B8}"/>
                  </a:ext>
                </a:extLst>
              </p14:cNvPr>
              <p14:cNvContentPartPr/>
              <p14:nvPr/>
            </p14:nvContentPartPr>
            <p14:xfrm>
              <a:off x="1412640" y="1561680"/>
              <a:ext cx="1989720" cy="475560"/>
            </p14:xfrm>
          </p:contentPart>
        </mc:Choice>
        <mc:Fallback>
          <p:pic>
            <p:nvPicPr>
              <p:cNvPr id="12" name="잉크 11">
                <a:extLst>
                  <a:ext uri="{FF2B5EF4-FFF2-40B4-BE49-F238E27FC236}">
                    <a16:creationId xmlns:a16="http://schemas.microsoft.com/office/drawing/2014/main" id="{7E0A91B5-1D40-B146-B0DB-AA8FDB7691B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403280" y="1552320"/>
                <a:ext cx="2008440" cy="49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0094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3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6784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Quiz 09-2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494C896-5D87-9548-84DD-A70396D26B7F}"/>
              </a:ext>
            </a:extLst>
          </p:cNvPr>
          <p:cNvSpPr/>
          <p:nvPr/>
        </p:nvSpPr>
        <p:spPr>
          <a:xfrm>
            <a:off x="4057237" y="2884739"/>
            <a:ext cx="40775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ore-KR" dirty="0">
                <a:latin typeface="Seravek" panose="020B0503040000020004" pitchFamily="34" charset="0"/>
                <a:hlinkClick r:id="rId6"/>
              </a:rPr>
              <a:t>https://forms.gle/e5J9ukUF3unwCpp38</a:t>
            </a:r>
            <a:endParaRPr lang="en-US" altLang="ko-Kore-KR" dirty="0">
              <a:latin typeface="Seravek" panose="020B0503040000020004" pitchFamily="34" charset="0"/>
            </a:endParaRPr>
          </a:p>
          <a:p>
            <a:endParaRPr lang="ko-Kore-KR" altLang="en-US" dirty="0">
              <a:latin typeface="Seravek" panose="020B050304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88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1748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Confounding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0" name="텍스트 상자 9"/>
          <p:cNvSpPr txBox="1"/>
          <p:nvPr/>
        </p:nvSpPr>
        <p:spPr>
          <a:xfrm>
            <a:off x="1136287" y="989045"/>
            <a:ext cx="10657608" cy="4033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Two factors are </a:t>
            </a: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confounded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: when the levels of one factor are associated with the level of another factor.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5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No way to tease apart the two effects: 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E.g., When examining the effects of different teaching styles, one class was during the fall semester, and the other class was spring. In this case, </a:t>
            </a:r>
            <a:r>
              <a:rPr lang="en-US" altLang="ko-KR" sz="16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different teaching style was confounded with the season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. 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E.g., what if two different professors taught two different classes? </a:t>
            </a:r>
            <a:r>
              <a:rPr lang="en-US" altLang="ko-KR" sz="16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Different teaching styles was confounded with professors and the seasons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. 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E.g., When examining the differences in brain signal for no pain and pain runs, and if no pain runs were always followed by pain runs, </a:t>
            </a:r>
            <a:r>
              <a:rPr lang="en-US" altLang="ko-KR" sz="16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the pain manipulation was confounded with the order effects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700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It’s super important to use the “control” and “randomize” strategies wisely.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DB593E0C-8AEC-804E-A99A-0BAD9BE9118E}"/>
                  </a:ext>
                </a:extLst>
              </p14:cNvPr>
              <p14:cNvContentPartPr/>
              <p14:nvPr/>
            </p14:nvContentPartPr>
            <p14:xfrm>
              <a:off x="733320" y="408600"/>
              <a:ext cx="10599480" cy="4972680"/>
            </p14:xfrm>
          </p:contentPart>
        </mc:Choice>
        <mc:Fallback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DB593E0C-8AEC-804E-A99A-0BAD9BE9118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3960" y="399240"/>
                <a:ext cx="10618200" cy="499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3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6832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Quiz 09-3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494C896-5D87-9548-84DD-A70396D26B7F}"/>
              </a:ext>
            </a:extLst>
          </p:cNvPr>
          <p:cNvSpPr/>
          <p:nvPr/>
        </p:nvSpPr>
        <p:spPr>
          <a:xfrm>
            <a:off x="4057237" y="2884739"/>
            <a:ext cx="39969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ore-KR" dirty="0">
                <a:latin typeface="Seravek" panose="020B0503040000020004" pitchFamily="34" charset="0"/>
                <a:hlinkClick r:id="rId6"/>
              </a:rPr>
              <a:t>https://forms.gle/4V42XfacZunqSFgz8</a:t>
            </a:r>
            <a:endParaRPr lang="en-US" altLang="ko-Kore-KR" dirty="0">
              <a:latin typeface="Seravek" panose="020B0503040000020004" pitchFamily="34" charset="0"/>
            </a:endParaRPr>
          </a:p>
          <a:p>
            <a:endParaRPr lang="ko-Kore-KR" altLang="en-US" dirty="0">
              <a:latin typeface="Seravek" panose="020B050304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467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5411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9202" y="116699"/>
            <a:ext cx="28841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GBME </a:t>
            </a:r>
            <a:r>
              <a:rPr lang="ko-KR" altLang="en-US" sz="1600" dirty="0">
                <a:latin typeface="Seravek Light" charset="0"/>
                <a:ea typeface="Seravek Light" charset="0"/>
                <a:cs typeface="Seravek Light" charset="0"/>
              </a:rPr>
              <a:t>Probability and Statistics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973333" y="2120740"/>
            <a:ext cx="624536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en-US" altLang="ko-KR" sz="4800" dirty="0">
              <a:latin typeface="Seravek Light" charset="0"/>
              <a:ea typeface="Seravek Light" charset="0"/>
              <a:cs typeface="Seravek Light" charset="0"/>
            </a:endParaRPr>
          </a:p>
          <a:p>
            <a:pPr algn="ctr"/>
            <a:r>
              <a:rPr lang="en-US" altLang="ko-KR" sz="4800" dirty="0">
                <a:latin typeface="Seravek Light" charset="0"/>
                <a:ea typeface="Seravek Light" charset="0"/>
                <a:cs typeface="Seravek Light" charset="0"/>
              </a:rPr>
              <a:t>Designing experiments!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5D1413-7C7C-424E-A89F-D84CF895CCAF}"/>
              </a:ext>
            </a:extLst>
          </p:cNvPr>
          <p:cNvSpPr/>
          <p:nvPr/>
        </p:nvSpPr>
        <p:spPr>
          <a:xfrm>
            <a:off x="9782467" y="102769"/>
            <a:ext cx="23015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잉크 1">
                <a:extLst>
                  <a:ext uri="{FF2B5EF4-FFF2-40B4-BE49-F238E27FC236}">
                    <a16:creationId xmlns:a16="http://schemas.microsoft.com/office/drawing/2014/main" id="{BFBC1A01-2D69-514B-A76F-318D89732568}"/>
                  </a:ext>
                </a:extLst>
              </p14:cNvPr>
              <p14:cNvContentPartPr/>
              <p14:nvPr/>
            </p14:nvContentPartPr>
            <p14:xfrm>
              <a:off x="4769640" y="2003760"/>
              <a:ext cx="6187320" cy="3407040"/>
            </p14:xfrm>
          </p:contentPart>
        </mc:Choice>
        <mc:Fallback xmlns="">
          <p:pic>
            <p:nvPicPr>
              <p:cNvPr id="2" name="잉크 1">
                <a:extLst>
                  <a:ext uri="{FF2B5EF4-FFF2-40B4-BE49-F238E27FC236}">
                    <a16:creationId xmlns:a16="http://schemas.microsoft.com/office/drawing/2014/main" id="{BFBC1A01-2D69-514B-A76F-318D8973256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60280" y="1994400"/>
                <a:ext cx="6206040" cy="342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5525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58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텍스트 상자 11"/>
              <p:cNvSpPr txBox="1"/>
              <p:nvPr/>
            </p:nvSpPr>
            <p:spPr>
              <a:xfrm>
                <a:off x="1136286" y="989045"/>
                <a:ext cx="10178812" cy="23083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60000"/>
                  </a:lnSpc>
                </a:pPr>
                <a:r>
                  <a:rPr lang="en-US" altLang="ko-KR" b="1" dirty="0">
                    <a:solidFill>
                      <a:srgbClr val="002060"/>
                    </a:solidFill>
                    <a:latin typeface="Seravek Light" charset="0"/>
                    <a:ea typeface="Seravek Light" charset="0"/>
                    <a:cs typeface="Seravek Light" charset="0"/>
                  </a:rPr>
                  <a:t>Chapter 13: Experiments and Observational Studies</a:t>
                </a: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Observational studies: Valuable for discovering trends and relationships, but correlation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causation</a:t>
                </a: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b="1" dirty="0">
                    <a:latin typeface="Seravek Light" charset="0"/>
                    <a:ea typeface="Seravek Light" charset="0"/>
                    <a:cs typeface="Seravek Light" charset="0"/>
                  </a:rPr>
                  <a:t>Four principles of experimental design: C</a:t>
                </a: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ontrol. Randomize, Replicate, Block</a:t>
                </a: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Good experiments: Randomized, Comparative (control), Double-blind, Placebo-controlled</a:t>
                </a: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Confounding</a:t>
                </a:r>
              </a:p>
            </p:txBody>
          </p:sp>
        </mc:Choice>
        <mc:Fallback xmlns="">
          <p:sp>
            <p:nvSpPr>
              <p:cNvPr id="12" name="텍스트 상자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6286" y="989045"/>
                <a:ext cx="10178812" cy="2308324"/>
              </a:xfrm>
              <a:prstGeom prst="rect">
                <a:avLst/>
              </a:prstGeom>
              <a:blipFill rotWithShape="0">
                <a:blip r:embed="rId6"/>
                <a:stretch>
                  <a:fillRect l="-479" b="-13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직사각형 12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710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8553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Some questions from students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897988" y="1093904"/>
            <a:ext cx="10196110" cy="84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샘플링에서 </a:t>
            </a:r>
            <a:r>
              <a:rPr lang="en-US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cluster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랑 </a:t>
            </a:r>
            <a:r>
              <a:rPr lang="en-US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stratified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랑 명확하게 구분이 </a:t>
            </a:r>
            <a:r>
              <a:rPr lang="ko-KR" altLang="en-US" sz="1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안돼서요ㅠㅠ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b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</a:b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혹시 다른 예시로 설명해주실 수 있을까요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...??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0CF03414-D8AC-4B43-9FFA-2E1F9071A960}"/>
                  </a:ext>
                </a:extLst>
              </p14:cNvPr>
              <p14:cNvContentPartPr/>
              <p14:nvPr/>
            </p14:nvContentPartPr>
            <p14:xfrm>
              <a:off x="1251360" y="860760"/>
              <a:ext cx="10121760" cy="510480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0CF03414-D8AC-4B43-9FFA-2E1F9071A96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42000" y="851400"/>
                <a:ext cx="10140480" cy="512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823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8553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Some questions from students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897988" y="1093904"/>
            <a:ext cx="10196110" cy="84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샘플링 시 실수할 수 있는 </a:t>
            </a:r>
            <a:r>
              <a:rPr lang="ko-KR" altLang="en-US" sz="1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사항들에서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반응을 하지 않는 경우도 무시하지 말아야 한다고 하셨는데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그런 경우는 그럼 어떻게 처리를 해야하는 건가요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??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269D7760-73EE-0F48-BD59-E441E9DE1BF9}"/>
                  </a:ext>
                </a:extLst>
              </p14:cNvPr>
              <p14:cNvContentPartPr/>
              <p14:nvPr/>
            </p14:nvContentPartPr>
            <p14:xfrm>
              <a:off x="1220760" y="1045440"/>
              <a:ext cx="9032400" cy="498600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269D7760-73EE-0F48-BD59-E441E9DE1BF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11400" y="1036080"/>
                <a:ext cx="9051120" cy="500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7337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8553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Some questions from students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897988" y="1093904"/>
            <a:ext cx="1019611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복습을 하는 동안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en-US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 square value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파트에서 궁금한 것이 있어서 메시지 드리게 되었습니다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br>
              <a:rPr lang="ko-KR" altLang="en-US" sz="1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</a:br>
            <a:r>
              <a:rPr lang="en-US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 square value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파트의 슬라이드를 보면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1-</a:t>
            </a:r>
            <a:r>
              <a:rPr lang="en-US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r^2 : The fraction of the original variation left in the residuals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라는 내용이 있는데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교수님께서 수업 시간에서 언급을 안 하고 넘어가셨지만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해당 내용의 의미에 대해서 이해가 안 되었습니다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따라서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다음 수업시간에서 교수님께서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1-</a:t>
            </a:r>
            <a:r>
              <a:rPr lang="en-US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r^2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 의미에 대해서 설명해주시면 </a:t>
            </a:r>
            <a:r>
              <a:rPr lang="en-US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 square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 의미에 대해 더 이해가 쉬울 것 같습니다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!</a:t>
            </a:r>
            <a:endParaRPr lang="en-US" altLang="ko-KR" sz="1400" dirty="0">
              <a:latin typeface="Apple SD Gothic Neo" panose="02000300000000000000" pitchFamily="2" charset="-127"/>
              <a:ea typeface="Apple SD Gothic Neo" panose="02000300000000000000" pitchFamily="2" charset="-127"/>
              <a:cs typeface="Seravek Light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AB143D-1257-2642-9D55-C57882E4A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395" y="2935266"/>
            <a:ext cx="6604129" cy="37350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5D80C0B2-1A43-C440-ACB9-CDA3B6E73116}"/>
                  </a:ext>
                </a:extLst>
              </p14:cNvPr>
              <p14:cNvContentPartPr/>
              <p14:nvPr/>
            </p14:nvContentPartPr>
            <p14:xfrm>
              <a:off x="993240" y="526680"/>
              <a:ext cx="10576440" cy="602028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5D80C0B2-1A43-C440-ACB9-CDA3B6E7311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83880" y="517320"/>
                <a:ext cx="10595160" cy="603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9843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5429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Observational Studies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6" y="989045"/>
            <a:ext cx="8090933" cy="1374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Researchers do not assign choices, they simply observe them.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 extreme case: </a:t>
            </a:r>
            <a:r>
              <a:rPr lang="ko-KR" altLang="en-US" sz="16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https://www.google.com/trends/correlate/draw?p=us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 (not working)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Also Google trends: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  <a:hlinkClick r:id="rId7"/>
              </a:rPr>
              <a:t>https://trends.google.com/trends/</a:t>
            </a: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8"/>
          <a:srcRect r="17887"/>
          <a:stretch/>
        </p:blipFill>
        <p:spPr>
          <a:xfrm>
            <a:off x="337121" y="3136320"/>
            <a:ext cx="4978055" cy="48228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9"/>
          <a:srcRect r="32765"/>
          <a:stretch/>
        </p:blipFill>
        <p:spPr>
          <a:xfrm>
            <a:off x="5618420" y="2794843"/>
            <a:ext cx="6465555" cy="4818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10"/>
          <a:srcRect l="10431" r="11411"/>
          <a:stretch/>
        </p:blipFill>
        <p:spPr>
          <a:xfrm rot="499603">
            <a:off x="9027728" y="704238"/>
            <a:ext cx="2933589" cy="4697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잉크 11">
                <a:extLst>
                  <a:ext uri="{FF2B5EF4-FFF2-40B4-BE49-F238E27FC236}">
                    <a16:creationId xmlns:a16="http://schemas.microsoft.com/office/drawing/2014/main" id="{A3497B06-E2D0-CA42-B5AE-999794C243E0}"/>
                  </a:ext>
                </a:extLst>
              </p14:cNvPr>
              <p14:cNvContentPartPr/>
              <p14:nvPr/>
            </p14:nvContentPartPr>
            <p14:xfrm>
              <a:off x="6088680" y="536400"/>
              <a:ext cx="5203440" cy="3290400"/>
            </p14:xfrm>
          </p:contentPart>
        </mc:Choice>
        <mc:Fallback xmlns="">
          <p:pic>
            <p:nvPicPr>
              <p:cNvPr id="12" name="잉크 11">
                <a:extLst>
                  <a:ext uri="{FF2B5EF4-FFF2-40B4-BE49-F238E27FC236}">
                    <a16:creationId xmlns:a16="http://schemas.microsoft.com/office/drawing/2014/main" id="{A3497B06-E2D0-CA42-B5AE-999794C243E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079320" y="527040"/>
                <a:ext cx="5222160" cy="330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5161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35429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Observational Studies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텍스트 상자 17"/>
              <p:cNvSpPr txBox="1"/>
              <p:nvPr/>
            </p:nvSpPr>
            <p:spPr>
              <a:xfrm>
                <a:off x="1136286" y="989045"/>
                <a:ext cx="6600012" cy="3149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Valuable for discovering trends and possible relationships</a:t>
                </a: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Widely used in public health and marketing</a:t>
                </a: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Often retrospective (retrospective study &lt;-&gt; prospective study)</a:t>
                </a: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endParaRPr lang="en-US" altLang="ko-KR" dirty="0">
                  <a:latin typeface="Seravek Light" charset="0"/>
                  <a:ea typeface="Seravek Light" charset="0"/>
                  <a:cs typeface="Seravek Light" charset="0"/>
                </a:endParaRP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Lots of lurking variables</a:t>
                </a: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Noise, errors</a:t>
                </a:r>
              </a:p>
              <a:p>
                <a:pPr marL="314325" indent="-314325">
                  <a:lnSpc>
                    <a:spcPct val="160000"/>
                  </a:lnSpc>
                  <a:buFont typeface="Arial" charset="0"/>
                  <a:buChar char="•"/>
                </a:pPr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correlation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≠</m:t>
                    </m:r>
                  </m:oMath>
                </a14:m>
                <a:r>
                  <a:rPr lang="en-US" altLang="ko-KR" dirty="0">
                    <a:latin typeface="Seravek Light" charset="0"/>
                    <a:ea typeface="Seravek Light" charset="0"/>
                    <a:cs typeface="Seravek Light" charset="0"/>
                  </a:rPr>
                  <a:t> causation</a:t>
                </a:r>
              </a:p>
            </p:txBody>
          </p:sp>
        </mc:Choice>
        <mc:Fallback xmlns="">
          <p:sp>
            <p:nvSpPr>
              <p:cNvPr id="18" name="텍스트 상자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6286" y="989045"/>
                <a:ext cx="6600012" cy="3149580"/>
              </a:xfrm>
              <a:prstGeom prst="rect">
                <a:avLst/>
              </a:prstGeom>
              <a:blipFill rotWithShape="0">
                <a:blip r:embed="rId6"/>
                <a:stretch>
                  <a:fillRect l="-554" b="-212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그룹 9"/>
          <p:cNvGrpSpPr/>
          <p:nvPr/>
        </p:nvGrpSpPr>
        <p:grpSpPr>
          <a:xfrm>
            <a:off x="6599854" y="2617749"/>
            <a:ext cx="4298302" cy="3280385"/>
            <a:chOff x="6599854" y="2617749"/>
            <a:chExt cx="4298302" cy="3280385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30392" y="2617749"/>
              <a:ext cx="4267764" cy="3041752"/>
            </a:xfrm>
            <a:prstGeom prst="rect">
              <a:avLst/>
            </a:prstGeom>
          </p:spPr>
        </p:pic>
        <p:sp>
          <p:nvSpPr>
            <p:cNvPr id="4" name="직사각형 3"/>
            <p:cNvSpPr/>
            <p:nvPr/>
          </p:nvSpPr>
          <p:spPr>
            <a:xfrm>
              <a:off x="6599854" y="5636524"/>
              <a:ext cx="4158342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100" dirty="0">
                  <a:latin typeface="Seravek Light" charset="0"/>
                  <a:ea typeface="Seravek Light" charset="0"/>
                  <a:cs typeface="Seravek Light" charset="0"/>
                  <a:hlinkClick r:id="rId8"/>
                </a:rPr>
                <a:t>https</a:t>
              </a:r>
              <a:r>
                <a:rPr lang="ko-KR" altLang="en-US" sz="1100">
                  <a:latin typeface="Seravek Light" charset="0"/>
                  <a:ea typeface="Seravek Light" charset="0"/>
                  <a:cs typeface="Seravek Light" charset="0"/>
                  <a:hlinkClick r:id="rId8"/>
                </a:rPr>
                <a:t>://twitter.com/tomfishburne/status/455486271339511808</a:t>
              </a:r>
              <a:endParaRPr lang="en-US" altLang="ko-KR" sz="11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2" name="잉크 11">
                <a:extLst>
                  <a:ext uri="{FF2B5EF4-FFF2-40B4-BE49-F238E27FC236}">
                    <a16:creationId xmlns:a16="http://schemas.microsoft.com/office/drawing/2014/main" id="{2357EBB4-6B36-E343-A235-A039FF63405E}"/>
                  </a:ext>
                </a:extLst>
              </p14:cNvPr>
              <p14:cNvContentPartPr/>
              <p14:nvPr/>
            </p14:nvContentPartPr>
            <p14:xfrm>
              <a:off x="913680" y="609480"/>
              <a:ext cx="9079560" cy="6205680"/>
            </p14:xfrm>
          </p:contentPart>
        </mc:Choice>
        <mc:Fallback xmlns="">
          <p:pic>
            <p:nvPicPr>
              <p:cNvPr id="12" name="잉크 11">
                <a:extLst>
                  <a:ext uri="{FF2B5EF4-FFF2-40B4-BE49-F238E27FC236}">
                    <a16:creationId xmlns:a16="http://schemas.microsoft.com/office/drawing/2014/main" id="{2357EBB4-6B36-E343-A235-A039FF63405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04320" y="600120"/>
                <a:ext cx="9098280" cy="622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09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2224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Randomized, Comparative Experiments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6" y="989045"/>
            <a:ext cx="545457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Experiments require: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Random assignment of subjects to treatments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Manipulate </a:t>
            </a: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explanatory variables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(or </a:t>
            </a: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factors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)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Measure </a:t>
            </a: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response variables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endParaRPr lang="en-US" altLang="ko-KR" b="1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Four principles of experimental design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Control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Randomize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Replicate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Block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33FDFB2C-6FC2-B249-8E5C-B72AB0DDFECE}"/>
                  </a:ext>
                </a:extLst>
              </p14:cNvPr>
              <p14:cNvContentPartPr/>
              <p14:nvPr/>
            </p14:nvContentPartPr>
            <p14:xfrm>
              <a:off x="561240" y="111240"/>
              <a:ext cx="10930320" cy="580248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33FDFB2C-6FC2-B249-8E5C-B72AB0DDFEC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1880" y="101880"/>
                <a:ext cx="10949040" cy="582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4147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46338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Experimental design: Control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09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1136286" y="989045"/>
            <a:ext cx="7272697" cy="2751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Control sources of variation other than the factors we’re manipulating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Making conditions as similar as possible for all treatment groups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To reduce the variability of the responses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Bad for generalizability? </a:t>
            </a:r>
          </a:p>
          <a:p>
            <a:pPr marL="771525" lvl="1" indent="-314325">
              <a:lnSpc>
                <a:spcPct val="160000"/>
              </a:lnSpc>
              <a:buFont typeface="Wingdings" charset="2"/>
              <a:buChar char="§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Consideration: generalizability and ecological validity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E049542A-6480-1748-AC22-A54413CDD595}"/>
                  </a:ext>
                </a:extLst>
              </p14:cNvPr>
              <p14:cNvContentPartPr/>
              <p14:nvPr/>
            </p14:nvContentPartPr>
            <p14:xfrm>
              <a:off x="1451880" y="754920"/>
              <a:ext cx="8611560" cy="4194720"/>
            </p14:xfrm>
          </p:contentPart>
        </mc:Choice>
        <mc:Fallback xmlns=""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E049542A-6480-1748-AC22-A54413CDD59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42520" y="745560"/>
                <a:ext cx="8630280" cy="421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4355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 bldLvl="2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1640</TotalTime>
  <Words>1199</Words>
  <Application>Microsoft Macintosh PowerPoint</Application>
  <PresentationFormat>와이드스크린</PresentationFormat>
  <Paragraphs>153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Apple SD Gothic Neo</vt:lpstr>
      <vt:lpstr>맑은 고딕</vt:lpstr>
      <vt:lpstr>Arial</vt:lpstr>
      <vt:lpstr>Cambria Math</vt:lpstr>
      <vt:lpstr>PT Sans Narrow</vt:lpstr>
      <vt:lpstr>Seravek</vt:lpstr>
      <vt:lpstr>Seravek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Choong-wan Woo</dc:creator>
  <cp:lastModifiedBy>우충완</cp:lastModifiedBy>
  <cp:revision>182</cp:revision>
  <dcterms:created xsi:type="dcterms:W3CDTF">2017-08-24T21:55:02Z</dcterms:created>
  <dcterms:modified xsi:type="dcterms:W3CDTF">2021-03-31T03:41:58Z</dcterms:modified>
</cp:coreProperties>
</file>

<file path=docProps/thumbnail.jpeg>
</file>